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8" r:id="rId2"/>
    <p:sldMasterId id="2147483662" r:id="rId3"/>
    <p:sldMasterId id="2147483707" r:id="rId4"/>
  </p:sldMasterIdLst>
  <p:notesMasterIdLst>
    <p:notesMasterId r:id="rId23"/>
  </p:notesMasterIdLst>
  <p:sldIdLst>
    <p:sldId id="256" r:id="rId5"/>
    <p:sldId id="257" r:id="rId6"/>
    <p:sldId id="258" r:id="rId7"/>
    <p:sldId id="259" r:id="rId8"/>
    <p:sldId id="261" r:id="rId9"/>
    <p:sldId id="262" r:id="rId10"/>
    <p:sldId id="276" r:id="rId11"/>
    <p:sldId id="263" r:id="rId12"/>
    <p:sldId id="265" r:id="rId13"/>
    <p:sldId id="266" r:id="rId14"/>
    <p:sldId id="267" r:id="rId15"/>
    <p:sldId id="268" r:id="rId16"/>
    <p:sldId id="260" r:id="rId17"/>
    <p:sldId id="271" r:id="rId18"/>
    <p:sldId id="1173" r:id="rId19"/>
    <p:sldId id="273" r:id="rId20"/>
    <p:sldId id="1117" r:id="rId21"/>
    <p:sldId id="1171" r:id="rId22"/>
  </p:sldIdLst>
  <p:sldSz cx="12192000" cy="6858000"/>
  <p:notesSz cx="7010400" cy="9236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768" userDrawn="1">
          <p15:clr>
            <a:srgbClr val="A4A3A4"/>
          </p15:clr>
        </p15:guide>
        <p15:guide id="4" orient="horz" pos="396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hfHgye6vFNomRxarmBgwT5Uh3MQ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l Edelstein" initials="" lastIdx="6" clrIdx="0"/>
  <p:cmAuthor id="1" name="Robison, Sarah" initials="RS" lastIdx="3" clrIdx="1">
    <p:extLst>
      <p:ext uri="{19B8F6BF-5375-455C-9EA6-DF929625EA0E}">
        <p15:presenceInfo xmlns:p15="http://schemas.microsoft.com/office/powerpoint/2012/main" userId="S::Sarah.Robison@lfg.com::f957826a-da96-4a77-9bbe-97f65d83ac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29699"/>
    <a:srgbClr val="F2F2F2"/>
    <a:srgbClr val="1772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E27E0F1-D6FC-4046-96EF-9392495B2BDC}">
  <a:tblStyle styleId="{AE27E0F1-D6FC-4046-96EF-9392495B2BD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E6E7"/>
          </a:solidFill>
        </a:fill>
      </a:tcStyle>
    </a:wholeTbl>
    <a:band1H>
      <a:tcTxStyle b="off" i="off"/>
      <a:tcStyle>
        <a:tcBdr/>
        <a:fill>
          <a:solidFill>
            <a:srgbClr val="E2CACB"/>
          </a:solidFill>
        </a:fill>
      </a:tcStyle>
    </a:band1H>
    <a:band2H>
      <a:tcTxStyle b="off" i="off"/>
      <a:tcStyle>
        <a:tcBdr/>
      </a:tcStyle>
    </a:band2H>
    <a:band1V>
      <a:tcTxStyle b="off" i="off"/>
      <a:tcStyle>
        <a:tcBdr/>
        <a:fill>
          <a:solidFill>
            <a:srgbClr val="E2CACB"/>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E17EEE57-CD6B-4253-A6E4-3DE9F908D1F0}"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00" autoAdjust="0"/>
    <p:restoredTop sz="81081" autoAdjust="0"/>
  </p:normalViewPr>
  <p:slideViewPr>
    <p:cSldViewPr snapToGrid="0">
      <p:cViewPr varScale="1">
        <p:scale>
          <a:sx n="92" d="100"/>
          <a:sy n="92" d="100"/>
        </p:scale>
        <p:origin x="906" y="90"/>
      </p:cViewPr>
      <p:guideLst>
        <p:guide orient="horz" pos="2160"/>
        <p:guide pos="3840"/>
        <p:guide orient="horz" pos="768"/>
        <p:guide orient="horz" pos="39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customschemas.google.com/relationships/presentationmetadata" Target="meta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ating, Jessica" userId="b6a52717-c1bc-45f3-bb0b-7ae5f3e7f608" providerId="ADAL" clId="{8B697B64-268B-4FDD-AC46-E20A9F158E34}"/>
    <pc:docChg chg="modSld">
      <pc:chgData name="Keating, Jessica" userId="b6a52717-c1bc-45f3-bb0b-7ae5f3e7f608" providerId="ADAL" clId="{8B697B64-268B-4FDD-AC46-E20A9F158E34}" dt="2023-01-11T18:24:05.030" v="0" actId="13926"/>
      <pc:docMkLst>
        <pc:docMk/>
      </pc:docMkLst>
      <pc:sldChg chg="modSp mod">
        <pc:chgData name="Keating, Jessica" userId="b6a52717-c1bc-45f3-bb0b-7ae5f3e7f608" providerId="ADAL" clId="{8B697B64-268B-4FDD-AC46-E20A9F158E34}" dt="2023-01-11T18:24:05.030" v="0" actId="13926"/>
        <pc:sldMkLst>
          <pc:docMk/>
          <pc:sldMk cId="172064429" sldId="276"/>
        </pc:sldMkLst>
        <pc:spChg chg="mod">
          <ac:chgData name="Keating, Jessica" userId="b6a52717-c1bc-45f3-bb0b-7ae5f3e7f608" providerId="ADAL" clId="{8B697B64-268B-4FDD-AC46-E20A9F158E34}" dt="2023-01-11T18:24:05.030" v="0" actId="13926"/>
          <ac:spMkLst>
            <pc:docMk/>
            <pc:sldMk cId="172064429" sldId="276"/>
            <ac:spMk id="15" creationId="{03892963-73C4-70C5-8C3E-AB24F6F5286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37840" cy="463407"/>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1"/>
            <a:ext cx="3037840" cy="463407"/>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44861"/>
            <a:ext cx="5608320" cy="3636705"/>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69"/>
            <a:ext cx="3037840" cy="463406"/>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772669"/>
            <a:ext cx="3037840" cy="46340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p1:notes"/>
          <p:cNvSpPr txBox="1">
            <a:spLocks noGrp="1"/>
          </p:cNvSpPr>
          <p:nvPr>
            <p:ph type="body" idx="1"/>
          </p:nvPr>
        </p:nvSpPr>
        <p:spPr>
          <a:xfrm>
            <a:off x="701040" y="4444861"/>
            <a:ext cx="5608320" cy="363670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999" name="Google Shape;999;p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p106:notes"/>
          <p:cNvSpPr txBox="1">
            <a:spLocks noGrp="1"/>
          </p:cNvSpPr>
          <p:nvPr>
            <p:ph type="body" idx="1"/>
          </p:nvPr>
        </p:nvSpPr>
        <p:spPr>
          <a:xfrm>
            <a:off x="701040" y="4444861"/>
            <a:ext cx="5608320" cy="363670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dirty="0"/>
              <a:t>Once long-term care is needed, we provide access to resources that help clients navigate the long-term care process. These resources provide caregivers with the information to access care providers and materials that explain different care options.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Our claims process for policy holders has been streamlined to save time and help reduce the stress of caregiving. And our e-capabilities are designed to help you assist clients more efficiently. </a:t>
            </a:r>
          </a:p>
        </p:txBody>
      </p:sp>
      <p:sp>
        <p:nvSpPr>
          <p:cNvPr id="1145" name="Google Shape;1145;p106: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p107:notes"/>
          <p:cNvSpPr txBox="1">
            <a:spLocks noGrp="1"/>
          </p:cNvSpPr>
          <p:nvPr>
            <p:ph type="body" idx="1"/>
          </p:nvPr>
        </p:nvSpPr>
        <p:spPr>
          <a:xfrm>
            <a:off x="701040" y="4444861"/>
            <a:ext cx="5608320" cy="363670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dirty="0"/>
              <a:t>Lincoln’s complete commitment means that we support you throughout the long-term care planning cycle — before, during and after the sale. </a:t>
            </a:r>
            <a:endParaRPr dirty="0"/>
          </a:p>
        </p:txBody>
      </p:sp>
      <p:sp>
        <p:nvSpPr>
          <p:cNvPr id="1158" name="Google Shape;1158;p107: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p13: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2" name="Google Shape;1182;p13:notes"/>
          <p:cNvSpPr txBox="1">
            <a:spLocks noGrp="1"/>
          </p:cNvSpPr>
          <p:nvPr>
            <p:ph type="body" idx="1"/>
          </p:nvPr>
        </p:nvSpPr>
        <p:spPr>
          <a:xfrm>
            <a:off x="701040" y="4444861"/>
            <a:ext cx="5608320" cy="3636705"/>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The Lincoln </a:t>
            </a:r>
            <a:r>
              <a:rPr lang="en-US" i="1" dirty="0"/>
              <a:t>MoneyGuard</a:t>
            </a:r>
            <a:r>
              <a:rPr lang="en-US" baseline="30000" dirty="0"/>
              <a:t>®</a:t>
            </a:r>
            <a:r>
              <a:rPr lang="en-US" dirty="0"/>
              <a:t> franchise has a long history of innovation, starting with the launch of hybrid LTC in 1988. We began to see meaningful growth when we combined our product innovation with meaningful distribution support. As we look at this chart, you will see the innovations, which we have led and have subsequently seen other companies mimic:</a:t>
            </a: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t>1988, Launched Lincoln </a:t>
            </a:r>
            <a:r>
              <a:rPr lang="en-US" i="1" dirty="0"/>
              <a:t>MoneyGuard.</a:t>
            </a:r>
            <a:endParaRPr i="1" dirty="0"/>
          </a:p>
          <a:p>
            <a:pPr marL="171450" marR="0" lvl="0" indent="-171450" algn="l" rtl="0">
              <a:lnSpc>
                <a:spcPct val="100000"/>
              </a:lnSpc>
              <a:spcBef>
                <a:spcPts val="0"/>
              </a:spcBef>
              <a:spcAft>
                <a:spcPts val="0"/>
              </a:spcAft>
              <a:buClr>
                <a:schemeClr val="dk1"/>
              </a:buClr>
              <a:buSzPts val="1200"/>
              <a:buFont typeface="Arial"/>
              <a:buChar char="•"/>
            </a:pPr>
            <a:r>
              <a:rPr lang="en-US" dirty="0"/>
              <a:t>2004, introduced the first fully guaranteed solution.</a:t>
            </a: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t>2013, launched flex-pay design, which now makes up 62% of hybrid market share. This really expanded the overall marketplace.</a:t>
            </a: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t>2014, we listened to consumers and launched basic ROP to boost up LTC values by</a:t>
            </a:r>
            <a:r>
              <a:rPr lang="en-US" sz="1200" b="0" i="0" u="none" strike="noStrike" cap="none" dirty="0">
                <a:solidFill>
                  <a:srgbClr val="000000"/>
                </a:solidFill>
                <a:latin typeface="Calibri"/>
                <a:ea typeface="Calibri"/>
                <a:cs typeface="Calibri"/>
                <a:sym typeface="Calibri"/>
              </a:rPr>
              <a:t> helping clients feel more protected when choosing a long-term care planning solution.</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US" dirty="0"/>
              <a:t>2015, we created </a:t>
            </a:r>
            <a:r>
              <a:rPr lang="en-US" sz="1200" b="0" i="0" u="none" strike="noStrike" cap="none" dirty="0">
                <a:solidFill>
                  <a:srgbClr val="000000"/>
                </a:solidFill>
                <a:latin typeface="Calibri"/>
                <a:ea typeface="Calibri"/>
                <a:cs typeface="Calibri"/>
                <a:sym typeface="Calibri"/>
              </a:rPr>
              <a:t>Lincoln Concierge Care Coordination as next-level support and service for financial professionals and policyholders, </a:t>
            </a:r>
            <a:r>
              <a:rPr lang="en-US" dirty="0"/>
              <a:t>recognizing that clients need help planning for their LTC beyond funding a plan.</a:t>
            </a:r>
          </a:p>
          <a:p>
            <a:pPr marL="171450" marR="0" lvl="0" indent="-171450" algn="l" rtl="0">
              <a:lnSpc>
                <a:spcPct val="100000"/>
              </a:lnSpc>
              <a:spcBef>
                <a:spcPts val="0"/>
              </a:spcBef>
              <a:spcAft>
                <a:spcPts val="0"/>
              </a:spcAft>
              <a:buClr>
                <a:schemeClr val="dk1"/>
              </a:buClr>
              <a:buSzPts val="1200"/>
              <a:buFont typeface="Arial"/>
              <a:buChar char="•"/>
            </a:pPr>
            <a:r>
              <a:rPr lang="en-US" dirty="0"/>
              <a:t>2019, again expanding the marketplace we lowered issued ages to 30, as we recognize this important planning discussion is happening at younger and younger ages.</a:t>
            </a:r>
          </a:p>
          <a:p>
            <a:pPr marL="171450" marR="0" lvl="0" indent="-171450" algn="l" rtl="0">
              <a:lnSpc>
                <a:spcPct val="100000"/>
              </a:lnSpc>
              <a:spcBef>
                <a:spcPts val="0"/>
              </a:spcBef>
              <a:spcAft>
                <a:spcPts val="0"/>
              </a:spcAft>
              <a:buClr>
                <a:schemeClr val="dk1"/>
              </a:buClr>
              <a:buSzPts val="1200"/>
              <a:buFont typeface="Arial"/>
              <a:buChar char="•"/>
            </a:pPr>
            <a:r>
              <a:rPr lang="en-US" dirty="0"/>
              <a:t>2021, i</a:t>
            </a:r>
            <a:r>
              <a:rPr lang="en-US" sz="1200" b="0" i="0" u="none" strike="noStrike" cap="none" dirty="0">
                <a:solidFill>
                  <a:srgbClr val="000000"/>
                </a:solidFill>
                <a:latin typeface="Calibri"/>
                <a:ea typeface="Calibri"/>
                <a:cs typeface="Calibri"/>
                <a:sym typeface="Calibri"/>
              </a:rPr>
              <a:t>ntroduced </a:t>
            </a:r>
            <a:r>
              <a:rPr lang="en-US" sz="1200" b="0" i="1" u="none" strike="noStrike" cap="none" dirty="0" err="1">
                <a:solidFill>
                  <a:srgbClr val="000000"/>
                </a:solidFill>
                <a:latin typeface="Calibri"/>
                <a:ea typeface="Calibri"/>
                <a:cs typeface="Calibri"/>
                <a:sym typeface="Calibri"/>
              </a:rPr>
              <a:t>MoneyGuard</a:t>
            </a:r>
            <a:r>
              <a:rPr lang="en-US" sz="1200" b="0" i="0" u="none" strike="noStrike" cap="none" dirty="0">
                <a:solidFill>
                  <a:srgbClr val="000000"/>
                </a:solidFill>
                <a:latin typeface="Calibri"/>
                <a:ea typeface="Calibri"/>
                <a:cs typeface="Calibri"/>
                <a:sym typeface="Calibri"/>
              </a:rPr>
              <a:t> </a:t>
            </a:r>
            <a:r>
              <a:rPr lang="en-US" sz="1200" b="0" i="1" u="none" strike="noStrike" cap="none" dirty="0">
                <a:solidFill>
                  <a:srgbClr val="000000"/>
                </a:solidFill>
                <a:latin typeface="Calibri"/>
                <a:ea typeface="Calibri"/>
                <a:cs typeface="Calibri"/>
                <a:sym typeface="Calibri"/>
              </a:rPr>
              <a:t>Market Advantage</a:t>
            </a:r>
            <a:r>
              <a:rPr lang="en-US" sz="1200" b="0" u="none" strike="noStrike" cap="none" baseline="30000" dirty="0">
                <a:solidFill>
                  <a:srgbClr val="000000"/>
                </a:solidFill>
                <a:latin typeface="Calibri"/>
                <a:ea typeface="Calibri"/>
                <a:cs typeface="Calibri"/>
                <a:sym typeface="Calibri"/>
              </a:rPr>
              <a:t>®</a:t>
            </a:r>
            <a:r>
              <a:rPr lang="en-US" sz="1200" b="0" i="1" u="none" strike="noStrike" cap="none" dirty="0">
                <a:solidFill>
                  <a:srgbClr val="000000"/>
                </a:solidFill>
                <a:latin typeface="Calibri"/>
                <a:ea typeface="Calibri"/>
                <a:cs typeface="Calibri"/>
                <a:sym typeface="Calibri"/>
              </a:rPr>
              <a:t>,</a:t>
            </a:r>
            <a:r>
              <a:rPr lang="en-US" sz="1200" b="0" i="1" u="none" strike="noStrike" cap="none" baseline="30000" dirty="0">
                <a:solidFill>
                  <a:srgbClr val="000000"/>
                </a:solidFill>
                <a:latin typeface="Calibri"/>
                <a:ea typeface="Calibri"/>
                <a:cs typeface="Calibri"/>
                <a:sym typeface="Calibri"/>
              </a:rPr>
              <a:t> </a:t>
            </a:r>
            <a:r>
              <a:rPr lang="en-US" sz="1200" b="0" i="0" u="none" strike="noStrike" cap="none" dirty="0">
                <a:solidFill>
                  <a:srgbClr val="000000"/>
                </a:solidFill>
                <a:latin typeface="Calibri"/>
                <a:ea typeface="Calibri"/>
                <a:cs typeface="Calibri"/>
                <a:sym typeface="Calibri"/>
              </a:rPr>
              <a:t>the newest way to help clients protect and grow their financial future.</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US" sz="1400" b="0" i="0" u="none" strike="noStrike" cap="none" dirty="0">
                <a:solidFill>
                  <a:srgbClr val="000000"/>
                </a:solidFill>
                <a:latin typeface="Calibri"/>
                <a:ea typeface="Calibri"/>
                <a:cs typeface="Calibri"/>
                <a:sym typeface="Calibri"/>
              </a:rPr>
              <a:t>2022, not only did we launch </a:t>
            </a:r>
            <a:r>
              <a:rPr lang="en-US" sz="1400" b="0" i="1" u="none" strike="noStrike" cap="none" dirty="0">
                <a:solidFill>
                  <a:srgbClr val="000000"/>
                </a:solidFill>
                <a:latin typeface="Calibri"/>
                <a:ea typeface="Calibri"/>
                <a:cs typeface="Calibri"/>
                <a:sym typeface="Calibri"/>
              </a:rPr>
              <a:t>MoneyGuard</a:t>
            </a:r>
            <a:r>
              <a:rPr lang="en-US" sz="1400" b="0" i="0" u="none" strike="noStrike" cap="none" dirty="0">
                <a:solidFill>
                  <a:srgbClr val="000000"/>
                </a:solidFill>
                <a:latin typeface="Calibri"/>
                <a:ea typeface="Calibri"/>
                <a:cs typeface="Calibri"/>
                <a:sym typeface="Calibri"/>
              </a:rPr>
              <a:t> </a:t>
            </a:r>
            <a:r>
              <a:rPr lang="en-US" sz="1400" b="0" i="1" u="none" strike="noStrike" cap="none" dirty="0">
                <a:solidFill>
                  <a:srgbClr val="000000"/>
                </a:solidFill>
                <a:latin typeface="Calibri"/>
                <a:ea typeface="Calibri"/>
                <a:cs typeface="Calibri"/>
                <a:sym typeface="Calibri"/>
              </a:rPr>
              <a:t>Fixed Advantage</a:t>
            </a:r>
            <a:r>
              <a:rPr lang="en-US" sz="1400" b="0" i="0" u="none" strike="noStrike" cap="none" baseline="30000" dirty="0">
                <a:solidFill>
                  <a:srgbClr val="000000"/>
                </a:solidFill>
                <a:latin typeface="Calibri"/>
                <a:ea typeface="Calibri"/>
                <a:cs typeface="Calibri"/>
                <a:sym typeface="Calibri"/>
              </a:rPr>
              <a:t>®</a:t>
            </a:r>
            <a:r>
              <a:rPr lang="en-US" sz="1400" b="0" i="0" u="none" strike="noStrike" cap="none" dirty="0">
                <a:solidFill>
                  <a:srgbClr val="000000"/>
                </a:solidFill>
                <a:latin typeface="Calibri"/>
                <a:ea typeface="Calibri"/>
                <a:cs typeface="Calibri"/>
                <a:sym typeface="Calibri"/>
              </a:rPr>
              <a:t>, but we also developed new partnerships for claims processing and Lincoln Concierge Care Coordination.</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US" sz="1400" b="0" i="0" u="none" strike="noStrike" cap="none" dirty="0">
                <a:solidFill>
                  <a:srgbClr val="000000"/>
                </a:solidFill>
                <a:latin typeface="Calibri"/>
                <a:ea typeface="Calibri"/>
                <a:cs typeface="Calibri"/>
                <a:sym typeface="Calibri"/>
              </a:rPr>
              <a:t>2023, in August we will celebrate 35 years of </a:t>
            </a:r>
            <a:r>
              <a:rPr lang="en-US" sz="1400" b="0" i="1" u="none" strike="noStrike" cap="none" dirty="0" err="1">
                <a:solidFill>
                  <a:srgbClr val="000000"/>
                </a:solidFill>
                <a:latin typeface="Calibri"/>
                <a:ea typeface="Calibri"/>
                <a:cs typeface="Calibri"/>
                <a:sym typeface="Calibri"/>
              </a:rPr>
              <a:t>MoneyGuard</a:t>
            </a:r>
            <a:r>
              <a:rPr lang="en-US" sz="1400" b="0" i="0" u="none" strike="noStrike" cap="none" dirty="0">
                <a:solidFill>
                  <a:srgbClr val="000000"/>
                </a:solidFill>
                <a:latin typeface="Calibri"/>
                <a:ea typeface="Calibri"/>
                <a:cs typeface="Calibri"/>
                <a:sym typeface="Calibri"/>
              </a:rPr>
              <a:t> solutions that impact long-term care planning and financial legacies for so many families.</a:t>
            </a:r>
            <a:endParaRPr lang="en-US" sz="1600" b="0" i="0" u="none" strike="noStrike" cap="none" dirty="0">
              <a:solidFill>
                <a:srgbClr val="000000"/>
              </a:solidFill>
              <a:latin typeface="Calibri"/>
              <a:ea typeface="Calibri"/>
              <a:cs typeface="Calibri"/>
              <a:sym typeface="Calibri"/>
            </a:endParaRPr>
          </a:p>
        </p:txBody>
      </p:sp>
      <p:sp>
        <p:nvSpPr>
          <p:cNvPr id="1183" name="Google Shape;1183;p13:notes"/>
          <p:cNvSpPr txBox="1">
            <a:spLocks noGrp="1"/>
          </p:cNvSpPr>
          <p:nvPr>
            <p:ph type="sldNum" idx="12"/>
          </p:nvPr>
        </p:nvSpPr>
        <p:spPr>
          <a:xfrm>
            <a:off x="3970938" y="8772669"/>
            <a:ext cx="3037840" cy="46340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12</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p102:notes"/>
          <p:cNvSpPr txBox="1">
            <a:spLocks noGrp="1"/>
          </p:cNvSpPr>
          <p:nvPr>
            <p:ph type="body" idx="1"/>
          </p:nvPr>
        </p:nvSpPr>
        <p:spPr>
          <a:xfrm>
            <a:off x="701040" y="4444861"/>
            <a:ext cx="5608320" cy="363670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dirty="0"/>
              <a:t>When we say, “complete commitment,” we mean that it’s evident at every stage of the process. You commit to your clients, to provide them with the best long-term care options for their unique situation.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Your clients seek long-term care planning out of a commitment to their families, loved ones, and their desire to not only leave a financial legacy, but also to not burden others with the financial resources needed for appropriate LTC.</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Caregivers make a tremendous commitment to those who need them at a time when they may be at their most vulnerable.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And behind it all, you need a company that has the capacity to strengthen, protect and honor all these commitments. </a:t>
            </a:r>
            <a:endParaRPr dirty="0"/>
          </a:p>
        </p:txBody>
      </p:sp>
      <p:sp>
        <p:nvSpPr>
          <p:cNvPr id="1041" name="Google Shape;1041;p10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p109:notes"/>
          <p:cNvSpPr txBox="1">
            <a:spLocks noGrp="1"/>
          </p:cNvSpPr>
          <p:nvPr>
            <p:ph type="body" idx="1"/>
          </p:nvPr>
        </p:nvSpPr>
        <p:spPr>
          <a:xfrm>
            <a:off x="701040" y="4444861"/>
            <a:ext cx="5608320" cy="363670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230" name="Google Shape;1230;p10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p110:notes"/>
          <p:cNvSpPr txBox="1">
            <a:spLocks noGrp="1"/>
          </p:cNvSpPr>
          <p:nvPr>
            <p:ph type="body" idx="1"/>
          </p:nvPr>
        </p:nvSpPr>
        <p:spPr>
          <a:xfrm>
            <a:off x="701040" y="4444861"/>
            <a:ext cx="5608320" cy="3636705"/>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35" name="Google Shape;1235;p110: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2299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p18:notes"/>
          <p:cNvSpPr txBox="1">
            <a:spLocks noGrp="1"/>
          </p:cNvSpPr>
          <p:nvPr>
            <p:ph type="body" idx="1"/>
          </p:nvPr>
        </p:nvSpPr>
        <p:spPr>
          <a:xfrm>
            <a:off x="701040" y="4444861"/>
            <a:ext cx="5608320" cy="363670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245" name="Google Shape;1245;p1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REVIEW PRODUCT DISCLOSURES.</a:t>
            </a:r>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17</a:t>
            </a:fld>
            <a:endParaRPr lang="en-US" dirty="0"/>
          </a:p>
        </p:txBody>
      </p:sp>
    </p:spTree>
    <p:extLst>
      <p:ext uri="{BB962C8B-B14F-4D97-AF65-F5344CB8AC3E}">
        <p14:creationId xmlns:p14="http://schemas.microsoft.com/office/powerpoint/2010/main" val="562808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REVIEW PRODUCT DISCLOSURES.</a:t>
            </a:r>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18</a:t>
            </a:fld>
            <a:endParaRPr lang="en-US" dirty="0"/>
          </a:p>
        </p:txBody>
      </p:sp>
    </p:spTree>
    <p:extLst>
      <p:ext uri="{BB962C8B-B14F-4D97-AF65-F5344CB8AC3E}">
        <p14:creationId xmlns:p14="http://schemas.microsoft.com/office/powerpoint/2010/main" val="3792997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p3:notes"/>
          <p:cNvSpPr txBox="1">
            <a:spLocks noGrp="1"/>
          </p:cNvSpPr>
          <p:nvPr>
            <p:ph type="body" idx="1"/>
          </p:nvPr>
        </p:nvSpPr>
        <p:spPr>
          <a:xfrm>
            <a:off x="701040" y="4444861"/>
            <a:ext cx="5608320" cy="363670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1016" name="Google Shape;1016;p3: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p100:notes"/>
          <p:cNvSpPr txBox="1">
            <a:spLocks noGrp="1"/>
          </p:cNvSpPr>
          <p:nvPr>
            <p:ph type="body" idx="1"/>
          </p:nvPr>
        </p:nvSpPr>
        <p:spPr>
          <a:xfrm>
            <a:off x="701040" y="4444861"/>
            <a:ext cx="5608320" cy="363670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dirty="0"/>
              <a:t>We talk about long-term care a lot, and it might be easy over time to see it as an abstract issue, or something to deal with in the future. But as life span continues to increase, it can be hard to know how much of our life span will be spend in good health.</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 reality is that long-term care becomes an intensely personal experience for everyone involved: the person needing care, their families and loved ones. This is just one story that opens the door to so many questions, and so many reasons to commit with care. </a:t>
            </a:r>
            <a:endParaRPr dirty="0"/>
          </a:p>
        </p:txBody>
      </p:sp>
      <p:sp>
        <p:nvSpPr>
          <p:cNvPr id="1025" name="Google Shape;1025;p100: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p101:notes"/>
          <p:cNvSpPr txBox="1">
            <a:spLocks noGrp="1"/>
          </p:cNvSpPr>
          <p:nvPr>
            <p:ph type="body" idx="1"/>
          </p:nvPr>
        </p:nvSpPr>
        <p:spPr>
          <a:xfrm>
            <a:off x="701040" y="4444861"/>
            <a:ext cx="5608320" cy="363670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dirty="0"/>
              <a:t>Let’s remember — a long-term plan is only helpful if it comes with long-term commitment. </a:t>
            </a:r>
            <a:endParaRPr dirty="0"/>
          </a:p>
        </p:txBody>
      </p:sp>
      <p:sp>
        <p:nvSpPr>
          <p:cNvPr id="1035" name="Google Shape;1035;p10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p103: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9" name="Google Shape;1059;p103:notes"/>
          <p:cNvSpPr txBox="1">
            <a:spLocks noGrp="1"/>
          </p:cNvSpPr>
          <p:nvPr>
            <p:ph type="body" idx="1"/>
          </p:nvPr>
        </p:nvSpPr>
        <p:spPr>
          <a:xfrm>
            <a:off x="701040" y="4444861"/>
            <a:ext cx="5608320" cy="3636705"/>
          </a:xfrm>
          <a:prstGeom prst="rect">
            <a:avLst/>
          </a:prstGeom>
          <a:noFill/>
          <a:ln>
            <a:noFill/>
          </a:ln>
        </p:spPr>
        <p:txBody>
          <a:bodyPr spcFirstLastPara="1" wrap="square" lIns="96650" tIns="48325" rIns="96650" bIns="48325" anchor="t" anchorCtr="0">
            <a:noAutofit/>
          </a:bodyPr>
          <a:lstStyle/>
          <a:p>
            <a:pPr marL="0" indent="0">
              <a:buFont typeface="Wingdings" panose="05000000000000000000" pitchFamily="2" charset="2"/>
              <a:buNone/>
            </a:pPr>
            <a:r>
              <a:rPr lang="en-US" dirty="0">
                <a:solidFill>
                  <a:schemeClr val="tx1"/>
                </a:solidFill>
              </a:rPr>
              <a:t>Lincoln’s commitment to LTC planning is demonstrated by over 30 years of experience in providing coverage and paying claims, in addition to over 117 years of strength, and stability.</a:t>
            </a:r>
          </a:p>
          <a:p>
            <a:pPr>
              <a:lnSpc>
                <a:spcPct val="110000"/>
              </a:lnSpc>
              <a:spcAft>
                <a:spcPts val="1800"/>
              </a:spcAft>
            </a:pPr>
            <a:endParaRPr lang="en-US" sz="1200" b="1" dirty="0">
              <a:solidFill>
                <a:srgbClr val="1A1A1A"/>
              </a:solidFill>
              <a:effectLst/>
              <a:latin typeface="Calibri" panose="020F0502020204030204" pitchFamily="34" charset="0"/>
              <a:ea typeface="Roboto" panose="02000000000000000000" pitchFamily="2" charset="0"/>
              <a:cs typeface="Calibri" panose="020F0502020204030204" pitchFamily="34" charset="0"/>
            </a:endParaRPr>
          </a:p>
          <a:p>
            <a:pPr>
              <a:lnSpc>
                <a:spcPct val="110000"/>
              </a:lnSpc>
              <a:spcAft>
                <a:spcPts val="1800"/>
              </a:spcAft>
            </a:pPr>
            <a:r>
              <a:rPr lang="en-US" sz="1200" b="1" dirty="0">
                <a:solidFill>
                  <a:srgbClr val="1A1A1A"/>
                </a:solidFill>
                <a:effectLst/>
                <a:latin typeface="Calibri" panose="020F0502020204030204" pitchFamily="34" charset="0"/>
                <a:ea typeface="Roboto" panose="02000000000000000000" pitchFamily="2" charset="0"/>
                <a:cs typeface="Calibri" panose="020F0502020204030204" pitchFamily="34" charset="0"/>
              </a:rPr>
              <a:t>Strengthen </a:t>
            </a:r>
          </a:p>
          <a:p>
            <a:pPr>
              <a:lnSpc>
                <a:spcPct val="110000"/>
              </a:lnSpc>
              <a:spcAft>
                <a:spcPts val="1800"/>
              </a:spcAft>
            </a:pPr>
            <a:r>
              <a:rPr lang="en-US" sz="1200" dirty="0">
                <a:effectLst/>
                <a:latin typeface="Calibri" panose="020F0502020204030204" pitchFamily="34" charset="0"/>
                <a:cs typeface="Calibri" panose="020F0502020204030204" pitchFamily="34" charset="0"/>
              </a:rPr>
              <a:t>We actively invest in research and tools that help you</a:t>
            </a:r>
            <a:r>
              <a:rPr lang="en-US" sz="1200" b="1" dirty="0">
                <a:effectLst/>
                <a:latin typeface="Calibri" panose="020F0502020204030204" pitchFamily="34" charset="0"/>
                <a:cs typeface="Calibri" panose="020F0502020204030204" pitchFamily="34" charset="0"/>
              </a:rPr>
              <a:t> </a:t>
            </a:r>
            <a:r>
              <a:rPr lang="en-US" sz="1200" dirty="0">
                <a:effectLst/>
                <a:latin typeface="Calibri" panose="020F0502020204030204" pitchFamily="34" charset="0"/>
                <a:cs typeface="Calibri" panose="020F0502020204030204" pitchFamily="34" charset="0"/>
              </a:rPr>
              <a:t>deepen your commitment to clients by sparking a conversation that can meaningfully impact financial and emotional well-being across multiple generations.</a:t>
            </a:r>
          </a:p>
          <a:p>
            <a:pPr>
              <a:lnSpc>
                <a:spcPts val="1220"/>
              </a:lnSpc>
            </a:pPr>
            <a:endParaRPr lang="en-US" sz="1200" dirty="0">
              <a:solidFill>
                <a:schemeClr val="accent6">
                  <a:lumMod val="75000"/>
                </a:schemeClr>
              </a:solidFill>
              <a:effectLst/>
              <a:latin typeface="Calibri" panose="020F0502020204030204" pitchFamily="34" charset="0"/>
              <a:cs typeface="Calibri" panose="020F0502020204030204" pitchFamily="34" charset="0"/>
            </a:endParaRPr>
          </a:p>
          <a:p>
            <a:pPr>
              <a:lnSpc>
                <a:spcPct val="110000"/>
              </a:lnSpc>
              <a:spcAft>
                <a:spcPts val="1800"/>
              </a:spcAft>
            </a:pPr>
            <a:r>
              <a:rPr lang="en-US" sz="1200" b="1" dirty="0">
                <a:solidFill>
                  <a:srgbClr val="1A1A1A"/>
                </a:solidFill>
                <a:effectLst/>
                <a:latin typeface="Calibri" panose="020F0502020204030204" pitchFamily="34" charset="0"/>
                <a:ea typeface="Roboto" panose="02000000000000000000" pitchFamily="2" charset="0"/>
                <a:cs typeface="Calibri" panose="020F0502020204030204" pitchFamily="34" charset="0"/>
              </a:rPr>
              <a:t>Protect</a:t>
            </a:r>
            <a:r>
              <a:rPr lang="en-US" sz="1200" dirty="0">
                <a:solidFill>
                  <a:srgbClr val="1A1A1A"/>
                </a:solidFill>
                <a:effectLst/>
                <a:latin typeface="Calibri" panose="020F0502020204030204" pitchFamily="34" charset="0"/>
                <a:ea typeface="Roboto" panose="02000000000000000000" pitchFamily="2" charset="0"/>
                <a:cs typeface="Calibri" panose="020F0502020204030204" pitchFamily="34" charset="0"/>
              </a:rPr>
              <a:t> </a:t>
            </a:r>
          </a:p>
          <a:p>
            <a:pPr>
              <a:lnSpc>
                <a:spcPct val="110000"/>
              </a:lnSpc>
              <a:spcAft>
                <a:spcPts val="1800"/>
              </a:spcAft>
            </a:pPr>
            <a:r>
              <a:rPr lang="en-US" sz="1200" dirty="0">
                <a:solidFill>
                  <a:srgbClr val="1A1A1A"/>
                </a:solidFill>
                <a:effectLst/>
                <a:latin typeface="Calibri" panose="020F0502020204030204" pitchFamily="34" charset="0"/>
                <a:cs typeface="Calibri" panose="020F0502020204030204" pitchFamily="34" charset="0"/>
              </a:rPr>
              <a:t>We offer flexible products that address a wide range of client risk tolerances, preferences and needs, while also helping your clients make a deeper commitment to their loved ones and their legacies.</a:t>
            </a:r>
          </a:p>
          <a:p>
            <a:pPr>
              <a:lnSpc>
                <a:spcPct val="110000"/>
              </a:lnSpc>
              <a:spcAft>
                <a:spcPts val="1800"/>
              </a:spcAft>
            </a:pPr>
            <a:endParaRPr lang="en-US" sz="1200" dirty="0">
              <a:solidFill>
                <a:srgbClr val="1A1A1A"/>
              </a:solidFill>
              <a:effectLst/>
              <a:latin typeface="Calibri" panose="020F0502020204030204" pitchFamily="34" charset="0"/>
              <a:ea typeface="Roboto" panose="02000000000000000000" pitchFamily="2" charset="0"/>
              <a:cs typeface="Calibri" panose="020F0502020204030204" pitchFamily="34" charset="0"/>
            </a:endParaRPr>
          </a:p>
          <a:p>
            <a:pPr>
              <a:lnSpc>
                <a:spcPct val="110000"/>
              </a:lnSpc>
              <a:spcAft>
                <a:spcPts val="1800"/>
              </a:spcAft>
            </a:pPr>
            <a:r>
              <a:rPr lang="en-US" sz="1200" b="1" dirty="0">
                <a:solidFill>
                  <a:srgbClr val="1A1A1A"/>
                </a:solidFill>
                <a:effectLst/>
                <a:latin typeface="Calibri" panose="020F0502020204030204" pitchFamily="34" charset="0"/>
                <a:ea typeface="Roboto" panose="02000000000000000000" pitchFamily="2" charset="0"/>
                <a:cs typeface="Calibri" panose="020F0502020204030204" pitchFamily="34" charset="0"/>
              </a:rPr>
              <a:t>Honor</a:t>
            </a:r>
            <a:r>
              <a:rPr lang="en-US" sz="1200" dirty="0">
                <a:solidFill>
                  <a:srgbClr val="1A1A1A"/>
                </a:solidFill>
                <a:effectLst/>
                <a:latin typeface="Calibri" panose="020F0502020204030204" pitchFamily="34" charset="0"/>
                <a:ea typeface="Roboto" panose="02000000000000000000" pitchFamily="2" charset="0"/>
                <a:cs typeface="Calibri" panose="020F0502020204030204" pitchFamily="34" charset="0"/>
              </a:rPr>
              <a:t> </a:t>
            </a:r>
          </a:p>
          <a:p>
            <a:pPr marL="457200" marR="0" lvl="0" indent="-228600" algn="l" defTabSz="914400" rtl="0" eaLnBrk="1" fontAlgn="auto" latinLnBrk="0" hangingPunct="1">
              <a:lnSpc>
                <a:spcPct val="110000"/>
              </a:lnSpc>
              <a:spcBef>
                <a:spcPts val="0"/>
              </a:spcBef>
              <a:spcAft>
                <a:spcPts val="1800"/>
              </a:spcAft>
              <a:buClr>
                <a:srgbClr val="000000"/>
              </a:buClr>
              <a:buSzPts val="1400"/>
              <a:buFont typeface="Arial"/>
              <a:buNone/>
              <a:tabLst/>
              <a:defRPr/>
            </a:pPr>
            <a:r>
              <a:rPr lang="en-US" sz="1200" dirty="0">
                <a:solidFill>
                  <a:srgbClr val="1A1A1A"/>
                </a:solidFill>
                <a:effectLst/>
                <a:latin typeface="Calibri" panose="020F0502020204030204" pitchFamily="34" charset="0"/>
                <a:cs typeface="Calibri" panose="020F0502020204030204" pitchFamily="34" charset="0"/>
              </a:rPr>
              <a:t>When your clients work with Lincoln, they get access to support with Concierge Care Coordination, decades of expertise paying claims and assistance with developing individual plans and navigating long-term care planning.</a:t>
            </a:r>
          </a:p>
          <a:p>
            <a:pPr>
              <a:lnSpc>
                <a:spcPct val="110000"/>
              </a:lnSpc>
              <a:spcAft>
                <a:spcPts val="1800"/>
              </a:spcAft>
            </a:pPr>
            <a:endParaRPr lang="en-US" sz="1200" dirty="0">
              <a:solidFill>
                <a:srgbClr val="1A1A1A"/>
              </a:solidFill>
              <a:effectLst/>
              <a:latin typeface="Calibri" panose="020F0502020204030204" pitchFamily="34" charset="0"/>
              <a:ea typeface="Roboto" panose="02000000000000000000" pitchFamily="2" charset="0"/>
              <a:cs typeface="Calibri" panose="020F0502020204030204" pitchFamily="34" charset="0"/>
            </a:endParaRPr>
          </a:p>
          <a:p>
            <a:pPr marL="457200" marR="0" lvl="0" indent="-228600" algn="l" defTabSz="914400" rtl="0" eaLnBrk="1" fontAlgn="auto" latinLnBrk="0" hangingPunct="1">
              <a:lnSpc>
                <a:spcPct val="110000"/>
              </a:lnSpc>
              <a:spcBef>
                <a:spcPts val="0"/>
              </a:spcBef>
              <a:spcAft>
                <a:spcPts val="1800"/>
              </a:spcAft>
              <a:buClr>
                <a:srgbClr val="000000"/>
              </a:buClr>
              <a:buSzPts val="1400"/>
              <a:buFont typeface="Arial"/>
              <a:buNone/>
              <a:tabLst/>
              <a:defRPr/>
            </a:pPr>
            <a:r>
              <a:rPr lang="en-US" sz="1200" dirty="0">
                <a:solidFill>
                  <a:srgbClr val="1A1A1A"/>
                </a:solidFill>
                <a:effectLst/>
                <a:latin typeface="Calibri" panose="020F0502020204030204" pitchFamily="34" charset="0"/>
                <a:ea typeface="Roboto" panose="02000000000000000000" pitchFamily="2" charset="0"/>
                <a:cs typeface="Calibri" panose="020F0502020204030204" pitchFamily="34" charset="0"/>
              </a:rPr>
              <a:t>When you work with </a:t>
            </a:r>
            <a:r>
              <a:rPr lang="en-US" sz="1200" i="1" dirty="0">
                <a:solidFill>
                  <a:srgbClr val="1A1A1A"/>
                </a:solidFill>
                <a:effectLst/>
                <a:latin typeface="Calibri" panose="020F0502020204030204" pitchFamily="34" charset="0"/>
                <a:ea typeface="Roboto" panose="02000000000000000000" pitchFamily="2" charset="0"/>
                <a:cs typeface="Calibri" panose="020F0502020204030204" pitchFamily="34" charset="0"/>
              </a:rPr>
              <a:t>MoneyGuard</a:t>
            </a:r>
            <a:r>
              <a:rPr lang="en-US" sz="1200" dirty="0">
                <a:solidFill>
                  <a:srgbClr val="1A1A1A"/>
                </a:solidFill>
                <a:effectLst/>
                <a:latin typeface="Calibri" panose="020F0502020204030204" pitchFamily="34" charset="0"/>
                <a:ea typeface="Roboto" panose="02000000000000000000" pitchFamily="2" charset="0"/>
                <a:cs typeface="Calibri" panose="020F0502020204030204" pitchFamily="34" charset="0"/>
              </a:rPr>
              <a:t>®, you get access to research, tools and insights that can meaningfully impact your clients for generations, plus Lincoln Concierge Care Coordination services to provide expert support and access to trained care specialists that help navigate the complexity of long-term care. With this flexible, hybrid long-term care product, </a:t>
            </a:r>
            <a:r>
              <a:rPr lang="en-US" sz="1200" i="1" dirty="0" err="1">
                <a:solidFill>
                  <a:srgbClr val="1A1A1A"/>
                </a:solidFill>
                <a:effectLst/>
                <a:latin typeface="Calibri" panose="020F0502020204030204" pitchFamily="34" charset="0"/>
                <a:ea typeface="Roboto" panose="02000000000000000000" pitchFamily="2" charset="0"/>
                <a:cs typeface="Calibri" panose="020F0502020204030204" pitchFamily="34" charset="0"/>
              </a:rPr>
              <a:t>MoneyGuard</a:t>
            </a:r>
            <a:r>
              <a:rPr lang="en-US" sz="1200" dirty="0">
                <a:solidFill>
                  <a:srgbClr val="1A1A1A"/>
                </a:solidFill>
                <a:effectLst/>
                <a:latin typeface="Calibri" panose="020F0502020204030204" pitchFamily="34" charset="0"/>
                <a:ea typeface="Roboto" panose="02000000000000000000" pitchFamily="2" charset="0"/>
                <a:cs typeface="Calibri" panose="020F0502020204030204" pitchFamily="34" charset="0"/>
              </a:rPr>
              <a:t> policyholders can protect their commitment to their loved ones and their legacies. </a:t>
            </a:r>
            <a:endParaRPr lang="en-US" sz="1200" dirty="0">
              <a:solidFill>
                <a:srgbClr val="1A1A1A"/>
              </a:solidFill>
              <a:latin typeface="Calibri"/>
              <a:ea typeface="Calibri"/>
              <a:cs typeface="Calibri"/>
              <a:sym typeface="Calibri"/>
            </a:endParaRPr>
          </a:p>
          <a:p>
            <a:pPr marL="457200" lvl="0" indent="-228600" algn="l" rtl="0">
              <a:lnSpc>
                <a:spcPct val="110000"/>
              </a:lnSpc>
              <a:spcBef>
                <a:spcPts val="0"/>
              </a:spcBef>
              <a:spcAft>
                <a:spcPts val="0"/>
              </a:spcAft>
              <a:buSzPts val="1400"/>
              <a:buNone/>
            </a:pPr>
            <a:endParaRPr lang="en-US" sz="1200" dirty="0">
              <a:solidFill>
                <a:srgbClr val="1A1A1A"/>
              </a:solidFill>
              <a:latin typeface="Calibri"/>
              <a:ea typeface="Calibri"/>
              <a:cs typeface="Calibri"/>
              <a:sym typeface="Calibri"/>
            </a:endParaRPr>
          </a:p>
          <a:p>
            <a:pPr marL="457200" marR="0" lvl="0" indent="-228600" algn="l" rtl="0">
              <a:lnSpc>
                <a:spcPct val="100000"/>
              </a:lnSpc>
              <a:spcBef>
                <a:spcPts val="1800"/>
              </a:spcBef>
              <a:spcAft>
                <a:spcPts val="0"/>
              </a:spcAft>
              <a:buSzPts val="1400"/>
              <a:buNone/>
            </a:pPr>
            <a:endParaRPr dirty="0"/>
          </a:p>
        </p:txBody>
      </p:sp>
      <p:sp>
        <p:nvSpPr>
          <p:cNvPr id="1060" name="Google Shape;1060;p103:notes"/>
          <p:cNvSpPr txBox="1">
            <a:spLocks noGrp="1"/>
          </p:cNvSpPr>
          <p:nvPr>
            <p:ph type="sldNum" idx="12"/>
          </p:nvPr>
        </p:nvSpPr>
        <p:spPr>
          <a:xfrm>
            <a:off x="3970938" y="8772669"/>
            <a:ext cx="3037840" cy="463406"/>
          </a:xfrm>
          <a:prstGeom prst="rect">
            <a:avLst/>
          </a:prstGeom>
          <a:noFill/>
          <a:ln>
            <a:noFill/>
          </a:ln>
        </p:spPr>
        <p:txBody>
          <a:bodyPr spcFirstLastPara="1" wrap="square" lIns="96650" tIns="48325" rIns="96650" bIns="48325" anchor="b" anchorCtr="0">
            <a:noAutofit/>
          </a:bodyPr>
          <a:lstStyle/>
          <a:p>
            <a:pPr marL="0" lvl="0" indent="0" algn="l" rtl="0">
              <a:lnSpc>
                <a:spcPct val="100000"/>
              </a:lnSpc>
              <a:spcBef>
                <a:spcPts val="0"/>
              </a:spcBef>
              <a:spcAft>
                <a:spcPts val="0"/>
              </a:spcAft>
              <a:buNone/>
            </a:pPr>
            <a:fld id="{00000000-1234-1234-1234-123412341234}" type="slidenum">
              <a:rPr lang="en-US">
                <a:latin typeface="Calibri"/>
                <a:ea typeface="Calibri"/>
                <a:cs typeface="Calibri"/>
                <a:sym typeface="Calibri"/>
              </a:rPr>
              <a:t>5</a:t>
            </a:fld>
            <a:endParaRPr>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p7: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1" name="Google Shape;1081;p7:notes"/>
          <p:cNvSpPr txBox="1">
            <a:spLocks noGrp="1"/>
          </p:cNvSpPr>
          <p:nvPr>
            <p:ph type="body" idx="1"/>
          </p:nvPr>
        </p:nvSpPr>
        <p:spPr>
          <a:xfrm>
            <a:off x="701040" y="4444861"/>
            <a:ext cx="5608320" cy="363670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dirty="0"/>
              <a:t>Lincoln provides many resources to assist you with helping clients explore long-term care options. Let’s take a closer look. </a:t>
            </a:r>
            <a:endParaRPr dirty="0"/>
          </a:p>
        </p:txBody>
      </p:sp>
      <p:sp>
        <p:nvSpPr>
          <p:cNvPr id="1082" name="Google Shape;1082;p7:notes"/>
          <p:cNvSpPr txBox="1">
            <a:spLocks noGrp="1"/>
          </p:cNvSpPr>
          <p:nvPr>
            <p:ph type="sldNum" idx="12"/>
          </p:nvPr>
        </p:nvSpPr>
        <p:spPr>
          <a:xfrm>
            <a:off x="3970938" y="8772669"/>
            <a:ext cx="3037840" cy="46340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6</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p104:notes"/>
          <p:cNvSpPr txBox="1">
            <a:spLocks noGrp="1"/>
          </p:cNvSpPr>
          <p:nvPr>
            <p:ph type="body" idx="1"/>
          </p:nvPr>
        </p:nvSpPr>
        <p:spPr>
          <a:xfrm>
            <a:off x="701040" y="4444861"/>
            <a:ext cx="5608320" cy="363670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i="0" dirty="0"/>
              <a:t>Our product portfolio is at the core of our platform.</a:t>
            </a:r>
            <a:endParaRPr i="0" dirty="0"/>
          </a:p>
        </p:txBody>
      </p:sp>
      <p:sp>
        <p:nvSpPr>
          <p:cNvPr id="1109" name="Google Shape;1109;p10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4076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p104:notes"/>
          <p:cNvSpPr txBox="1">
            <a:spLocks noGrp="1"/>
          </p:cNvSpPr>
          <p:nvPr>
            <p:ph type="body" idx="1"/>
          </p:nvPr>
        </p:nvSpPr>
        <p:spPr>
          <a:xfrm>
            <a:off x="701040" y="4444861"/>
            <a:ext cx="5608320" cy="363670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dirty="0"/>
              <a:t>Research and tools that we provide allow you to stay on top of the issues that factor prominently into helping clients make the right choice for them. </a:t>
            </a:r>
            <a:endParaRPr dirty="0"/>
          </a:p>
        </p:txBody>
      </p:sp>
      <p:sp>
        <p:nvSpPr>
          <p:cNvPr id="1109" name="Google Shape;1109;p10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p105:notes"/>
          <p:cNvSpPr txBox="1">
            <a:spLocks noGrp="1"/>
          </p:cNvSpPr>
          <p:nvPr>
            <p:ph type="body" idx="1"/>
          </p:nvPr>
        </p:nvSpPr>
        <p:spPr>
          <a:xfrm>
            <a:off x="701040" y="4444861"/>
            <a:ext cx="5608320" cy="363670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dirty="0"/>
              <a:t>Behind the scenes, we offer you guidance, competitive intelligence, investment insights, and lots of opportunities to learn more so you can answer your clients’ most pressing questions. </a:t>
            </a:r>
            <a:endParaRPr dirty="0"/>
          </a:p>
        </p:txBody>
      </p:sp>
      <p:sp>
        <p:nvSpPr>
          <p:cNvPr id="1131" name="Google Shape;1131;p105: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Master" Target="../slideMasters/slideMaster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Red">
  <p:cSld name="Cover - Red">
    <p:spTree>
      <p:nvGrpSpPr>
        <p:cNvPr id="1" name="Shape 16"/>
        <p:cNvGrpSpPr/>
        <p:nvPr/>
      </p:nvGrpSpPr>
      <p:grpSpPr>
        <a:xfrm>
          <a:off x="0" y="0"/>
          <a:ext cx="0" cy="0"/>
          <a:chOff x="0" y="0"/>
          <a:chExt cx="0" cy="0"/>
        </a:xfrm>
      </p:grpSpPr>
      <p:sp>
        <p:nvSpPr>
          <p:cNvPr id="17" name="Google Shape;17;p20"/>
          <p:cNvSpPr txBox="1">
            <a:spLocks noGrp="1"/>
          </p:cNvSpPr>
          <p:nvPr>
            <p:ph type="body" idx="1"/>
          </p:nvPr>
        </p:nvSpPr>
        <p:spPr>
          <a:xfrm>
            <a:off x="6281928" y="573313"/>
            <a:ext cx="5330952" cy="5394960"/>
          </a:xfrm>
          <a:prstGeom prst="rect">
            <a:avLst/>
          </a:prstGeom>
          <a:solidFill>
            <a:schemeClr val="accent4"/>
          </a:solid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600"/>
              <a:buNone/>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8" name="Google Shape;18;p2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72239" y="571500"/>
            <a:ext cx="1389888" cy="441314"/>
          </a:xfrm>
          <a:prstGeom prst="rect">
            <a:avLst/>
          </a:prstGeom>
          <a:noFill/>
          <a:ln>
            <a:noFill/>
          </a:ln>
        </p:spPr>
      </p:pic>
      <p:sp>
        <p:nvSpPr>
          <p:cNvPr id="19" name="Google Shape;19;p20"/>
          <p:cNvSpPr txBox="1">
            <a:spLocks noGrp="1"/>
          </p:cNvSpPr>
          <p:nvPr>
            <p:ph type="body" idx="2"/>
          </p:nvPr>
        </p:nvSpPr>
        <p:spPr>
          <a:xfrm>
            <a:off x="6814952" y="1087755"/>
            <a:ext cx="4270248" cy="15544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cap="none">
                <a:solidFill>
                  <a:schemeClr val="lt1"/>
                </a:solidFil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20"/>
          <p:cNvSpPr txBox="1">
            <a:spLocks noGrp="1"/>
          </p:cNvSpPr>
          <p:nvPr>
            <p:ph type="body" idx="3"/>
          </p:nvPr>
        </p:nvSpPr>
        <p:spPr>
          <a:xfrm>
            <a:off x="6811390" y="3912419"/>
            <a:ext cx="2286000" cy="15388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a:solidFill>
                  <a:schemeClr val="lt1"/>
                </a:solidFill>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 name="Google Shape;21;p20"/>
          <p:cNvSpPr txBox="1">
            <a:spLocks noGrp="1"/>
          </p:cNvSpPr>
          <p:nvPr>
            <p:ph type="body" idx="4"/>
          </p:nvPr>
        </p:nvSpPr>
        <p:spPr>
          <a:xfrm>
            <a:off x="6811390" y="4074989"/>
            <a:ext cx="2286000" cy="32053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i="1">
                <a:solidFill>
                  <a:schemeClr val="lt1"/>
                </a:solidFil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0"/>
          <p:cNvSpPr txBox="1">
            <a:spLocks noGrp="1"/>
          </p:cNvSpPr>
          <p:nvPr>
            <p:ph type="body" idx="5"/>
          </p:nvPr>
        </p:nvSpPr>
        <p:spPr>
          <a:xfrm>
            <a:off x="9212460" y="3912419"/>
            <a:ext cx="2286000" cy="15388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a:solidFill>
                  <a:schemeClr val="lt1"/>
                </a:solidFill>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20"/>
          <p:cNvSpPr txBox="1">
            <a:spLocks noGrp="1"/>
          </p:cNvSpPr>
          <p:nvPr>
            <p:ph type="body" idx="6"/>
          </p:nvPr>
        </p:nvSpPr>
        <p:spPr>
          <a:xfrm>
            <a:off x="9212460" y="4074989"/>
            <a:ext cx="2286000" cy="32053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i="1">
                <a:solidFill>
                  <a:schemeClr val="lt1"/>
                </a:solidFil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20"/>
          <p:cNvSpPr txBox="1">
            <a:spLocks noGrp="1"/>
          </p:cNvSpPr>
          <p:nvPr>
            <p:ph type="body" idx="7"/>
          </p:nvPr>
        </p:nvSpPr>
        <p:spPr>
          <a:xfrm>
            <a:off x="6811390" y="4469899"/>
            <a:ext cx="2286000" cy="15388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a:solidFill>
                  <a:schemeClr val="lt1"/>
                </a:solidFill>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20"/>
          <p:cNvSpPr txBox="1">
            <a:spLocks noGrp="1"/>
          </p:cNvSpPr>
          <p:nvPr>
            <p:ph type="body" idx="8"/>
          </p:nvPr>
        </p:nvSpPr>
        <p:spPr>
          <a:xfrm>
            <a:off x="6811390" y="4632469"/>
            <a:ext cx="2286000" cy="32053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i="1">
                <a:solidFill>
                  <a:schemeClr val="lt1"/>
                </a:solidFil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20"/>
          <p:cNvSpPr txBox="1">
            <a:spLocks noGrp="1"/>
          </p:cNvSpPr>
          <p:nvPr>
            <p:ph type="body" idx="9"/>
          </p:nvPr>
        </p:nvSpPr>
        <p:spPr>
          <a:xfrm>
            <a:off x="9212460" y="4469899"/>
            <a:ext cx="2286000" cy="15388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a:solidFill>
                  <a:schemeClr val="lt1"/>
                </a:solidFill>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 name="Google Shape;27;p20"/>
          <p:cNvSpPr txBox="1">
            <a:spLocks noGrp="1"/>
          </p:cNvSpPr>
          <p:nvPr>
            <p:ph type="body" idx="13"/>
          </p:nvPr>
        </p:nvSpPr>
        <p:spPr>
          <a:xfrm>
            <a:off x="9212460" y="4632469"/>
            <a:ext cx="2286000" cy="32053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i="1">
                <a:solidFill>
                  <a:schemeClr val="lt1"/>
                </a:solidFil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20"/>
          <p:cNvSpPr txBox="1">
            <a:spLocks noGrp="1"/>
          </p:cNvSpPr>
          <p:nvPr>
            <p:ph type="body" idx="14"/>
          </p:nvPr>
        </p:nvSpPr>
        <p:spPr>
          <a:xfrm>
            <a:off x="6811390" y="5369052"/>
            <a:ext cx="2286000" cy="15544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a:solidFill>
                  <a:schemeClr val="lt1"/>
                </a:solidFil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 name="Google Shape;29;p20"/>
          <p:cNvSpPr txBox="1">
            <a:spLocks noGrp="1"/>
          </p:cNvSpPr>
          <p:nvPr>
            <p:ph type="body" idx="15"/>
          </p:nvPr>
        </p:nvSpPr>
        <p:spPr>
          <a:xfrm>
            <a:off x="6811390" y="1600200"/>
            <a:ext cx="4270248" cy="1087755"/>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4200"/>
              <a:buNone/>
              <a:defRPr sz="4200">
                <a:solidFill>
                  <a:schemeClr val="lt1"/>
                </a:solidFill>
                <a:latin typeface="Georgia"/>
                <a:ea typeface="Georgia"/>
                <a:cs typeface="Georgia"/>
                <a:sym typeface="Georgia"/>
              </a:defRPr>
            </a:lvl1pPr>
            <a:lvl2pPr marL="914400" lvl="1" indent="-228600" algn="l">
              <a:lnSpc>
                <a:spcPct val="100000"/>
              </a:lnSpc>
              <a:spcBef>
                <a:spcPts val="0"/>
              </a:spcBef>
              <a:spcAft>
                <a:spcPts val="0"/>
              </a:spcAft>
              <a:buSzPts val="1800"/>
              <a:buNone/>
              <a:defRPr sz="1800">
                <a:solidFill>
                  <a:srgbClr val="888888"/>
                </a:solidFill>
              </a:defRPr>
            </a:lvl2pPr>
            <a:lvl3pPr marL="1371600" lvl="2" indent="-228600" algn="l">
              <a:lnSpc>
                <a:spcPct val="100000"/>
              </a:lnSpc>
              <a:spcBef>
                <a:spcPts val="600"/>
              </a:spcBef>
              <a:spcAft>
                <a:spcPts val="0"/>
              </a:spcAft>
              <a:buSzPts val="1600"/>
              <a:buNone/>
              <a:defRPr sz="1600">
                <a:solidFill>
                  <a:srgbClr val="888888"/>
                </a:solidFill>
              </a:defRPr>
            </a:lvl3pPr>
            <a:lvl4pPr marL="1828800" lvl="3" indent="-228600" algn="l">
              <a:lnSpc>
                <a:spcPct val="100000"/>
              </a:lnSpc>
              <a:spcBef>
                <a:spcPts val="600"/>
              </a:spcBef>
              <a:spcAft>
                <a:spcPts val="0"/>
              </a:spcAft>
              <a:buSzPts val="1400"/>
              <a:buNone/>
              <a:defRPr sz="1400">
                <a:solidFill>
                  <a:srgbClr val="888888"/>
                </a:solidFill>
              </a:defRPr>
            </a:lvl4pPr>
            <a:lvl5pPr marL="2286000" lvl="4" indent="-228600" algn="l">
              <a:lnSpc>
                <a:spcPct val="100000"/>
              </a:lnSpc>
              <a:spcBef>
                <a:spcPts val="600"/>
              </a:spcBef>
              <a:spcAft>
                <a:spcPts val="0"/>
              </a:spcAft>
              <a:buSzPts val="1400"/>
              <a:buNone/>
              <a:defRPr sz="1400">
                <a:solidFill>
                  <a:srgbClr val="888888"/>
                </a:solidFill>
              </a:defRPr>
            </a:lvl5pPr>
            <a:lvl6pPr marL="2743200" lvl="5" indent="-228600" algn="l">
              <a:lnSpc>
                <a:spcPct val="100000"/>
              </a:lnSpc>
              <a:spcBef>
                <a:spcPts val="60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20"/>
          <p:cNvSpPr txBox="1">
            <a:spLocks noGrp="1"/>
          </p:cNvSpPr>
          <p:nvPr>
            <p:ph type="ctrTitle"/>
          </p:nvPr>
        </p:nvSpPr>
        <p:spPr>
          <a:xfrm>
            <a:off x="6811390" y="2809734"/>
            <a:ext cx="4270248" cy="54306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700"/>
              <a:buFont typeface="Georgia"/>
              <a:buNone/>
              <a:defRPr sz="1700" b="1">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losing w/ Contacts 1" preserve="1" userDrawn="1">
  <p:cSld name="Closing w/ Contacts 1">
    <p:spTree>
      <p:nvGrpSpPr>
        <p:cNvPr id="1" name="Shape 34"/>
        <p:cNvGrpSpPr/>
        <p:nvPr/>
      </p:nvGrpSpPr>
      <p:grpSpPr>
        <a:xfrm>
          <a:off x="0" y="0"/>
          <a:ext cx="0" cy="0"/>
          <a:chOff x="0" y="0"/>
          <a:chExt cx="0" cy="0"/>
        </a:xfrm>
      </p:grpSpPr>
      <p:sp>
        <p:nvSpPr>
          <p:cNvPr id="3" name="Rectangle 2">
            <a:extLst>
              <a:ext uri="{FF2B5EF4-FFF2-40B4-BE49-F238E27FC236}">
                <a16:creationId xmlns:a16="http://schemas.microsoft.com/office/drawing/2014/main" id="{EBB189A5-61B9-F53B-064E-96EF494BF7FE}"/>
              </a:ext>
            </a:extLst>
          </p:cNvPr>
          <p:cNvSpPr/>
          <p:nvPr userDrawn="1"/>
        </p:nvSpPr>
        <p:spPr>
          <a:xfrm>
            <a:off x="0" y="0"/>
            <a:ext cx="12192000" cy="3784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Google Shape;35;p24"/>
          <p:cNvSpPr txBox="1">
            <a:spLocks noGrp="1"/>
          </p:cNvSpPr>
          <p:nvPr>
            <p:ph type="body" idx="1"/>
          </p:nvPr>
        </p:nvSpPr>
        <p:spPr>
          <a:xfrm>
            <a:off x="577596" y="1411389"/>
            <a:ext cx="11036808" cy="82296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5400"/>
              <a:buNone/>
              <a:defRPr sz="5400">
                <a:solidFill>
                  <a:schemeClr val="lt1"/>
                </a:solidFill>
                <a:latin typeface="Georgia"/>
                <a:ea typeface="Georgia"/>
                <a:cs typeface="Georgia"/>
                <a:sym typeface="Georgia"/>
              </a:defRPr>
            </a:lvl1pPr>
            <a:lvl2pPr marL="914400" lvl="1" indent="-228600" algn="l">
              <a:lnSpc>
                <a:spcPct val="100000"/>
              </a:lnSpc>
              <a:spcBef>
                <a:spcPts val="0"/>
              </a:spcBef>
              <a:spcAft>
                <a:spcPts val="0"/>
              </a:spcAft>
              <a:buSzPts val="1800"/>
              <a:buNone/>
              <a:defRPr sz="1800">
                <a:solidFill>
                  <a:srgbClr val="888888"/>
                </a:solidFill>
              </a:defRPr>
            </a:lvl2pPr>
            <a:lvl3pPr marL="1371600" lvl="2" indent="-228600" algn="l">
              <a:lnSpc>
                <a:spcPct val="100000"/>
              </a:lnSpc>
              <a:spcBef>
                <a:spcPts val="600"/>
              </a:spcBef>
              <a:spcAft>
                <a:spcPts val="0"/>
              </a:spcAft>
              <a:buSzPts val="1600"/>
              <a:buNone/>
              <a:defRPr sz="1600">
                <a:solidFill>
                  <a:srgbClr val="888888"/>
                </a:solidFill>
              </a:defRPr>
            </a:lvl3pPr>
            <a:lvl4pPr marL="1828800" lvl="3" indent="-228600" algn="l">
              <a:lnSpc>
                <a:spcPct val="100000"/>
              </a:lnSpc>
              <a:spcBef>
                <a:spcPts val="600"/>
              </a:spcBef>
              <a:spcAft>
                <a:spcPts val="0"/>
              </a:spcAft>
              <a:buSzPts val="1400"/>
              <a:buNone/>
              <a:defRPr sz="1400">
                <a:solidFill>
                  <a:srgbClr val="888888"/>
                </a:solidFill>
              </a:defRPr>
            </a:lvl4pPr>
            <a:lvl5pPr marL="2286000" lvl="4" indent="-228600" algn="l">
              <a:lnSpc>
                <a:spcPct val="100000"/>
              </a:lnSpc>
              <a:spcBef>
                <a:spcPts val="600"/>
              </a:spcBef>
              <a:spcAft>
                <a:spcPts val="0"/>
              </a:spcAft>
              <a:buSzPts val="1400"/>
              <a:buNone/>
              <a:defRPr sz="1400">
                <a:solidFill>
                  <a:srgbClr val="888888"/>
                </a:solidFill>
              </a:defRPr>
            </a:lvl5pPr>
            <a:lvl6pPr marL="2743200" lvl="5" indent="-228600" algn="l">
              <a:lnSpc>
                <a:spcPct val="100000"/>
              </a:lnSpc>
              <a:spcBef>
                <a:spcPts val="60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dirty="0"/>
          </a:p>
        </p:txBody>
      </p:sp>
      <p:sp>
        <p:nvSpPr>
          <p:cNvPr id="6" name="Picture Placeholder 31">
            <a:extLst>
              <a:ext uri="{FF2B5EF4-FFF2-40B4-BE49-F238E27FC236}">
                <a16:creationId xmlns:a16="http://schemas.microsoft.com/office/drawing/2014/main" id="{CD8E78E0-CE5B-60E9-4E3F-852FDE264875}"/>
              </a:ext>
            </a:extLst>
          </p:cNvPr>
          <p:cNvSpPr>
            <a:spLocks noGrp="1"/>
          </p:cNvSpPr>
          <p:nvPr>
            <p:ph type="pic" sz="quarter" idx="17" hasCustomPrompt="1"/>
          </p:nvPr>
        </p:nvSpPr>
        <p:spPr>
          <a:xfrm>
            <a:off x="5790687" y="4990005"/>
            <a:ext cx="1188720" cy="1188720"/>
          </a:xfrm>
          <a:solidFill>
            <a:schemeClr val="bg1"/>
          </a:solidFill>
        </p:spPr>
        <p:txBody>
          <a:bodyPr/>
          <a:lstStyle>
            <a:lvl1pPr marL="0" indent="0">
              <a:buNone/>
              <a:defRPr/>
            </a:lvl1pPr>
          </a:lstStyle>
          <a:p>
            <a:r>
              <a:rPr lang="en-US" dirty="0"/>
              <a:t>Click to place your QR code</a:t>
            </a:r>
          </a:p>
        </p:txBody>
      </p:sp>
    </p:spTree>
    <p:extLst>
      <p:ext uri="{BB962C8B-B14F-4D97-AF65-F5344CB8AC3E}">
        <p14:creationId xmlns:p14="http://schemas.microsoft.com/office/powerpoint/2010/main" val="2078762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xfrm>
            <a:off x="571641" y="484632"/>
            <a:ext cx="11036808" cy="52120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3"/>
          <p:cNvSpPr txBox="1">
            <a:spLocks noGrp="1"/>
          </p:cNvSpPr>
          <p:nvPr>
            <p:ph type="body" idx="1"/>
          </p:nvPr>
        </p:nvSpPr>
        <p:spPr>
          <a:xfrm>
            <a:off x="571500" y="1014984"/>
            <a:ext cx="11036808" cy="2743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600"/>
              <a:buNone/>
              <a:defRPr b="1">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14"/>
        <p:cNvGrpSpPr/>
        <p:nvPr/>
      </p:nvGrpSpPr>
      <p:grpSpPr>
        <a:xfrm>
          <a:off x="0" y="0"/>
          <a:ext cx="0" cy="0"/>
          <a:chOff x="0" y="0"/>
          <a:chExt cx="0" cy="0"/>
        </a:xfrm>
      </p:grpSpPr>
      <p:sp>
        <p:nvSpPr>
          <p:cNvPr id="115" name="Google Shape;115;p39"/>
          <p:cNvSpPr txBox="1">
            <a:spLocks noGrp="1"/>
          </p:cNvSpPr>
          <p:nvPr>
            <p:ph type="title"/>
          </p:nvPr>
        </p:nvSpPr>
        <p:spPr>
          <a:xfrm>
            <a:off x="571641" y="484632"/>
            <a:ext cx="11036808" cy="52120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9"/>
          <p:cNvSpPr txBox="1">
            <a:spLocks noGrp="1"/>
          </p:cNvSpPr>
          <p:nvPr>
            <p:ph type="body" idx="1"/>
          </p:nvPr>
        </p:nvSpPr>
        <p:spPr>
          <a:xfrm>
            <a:off x="571500" y="1526418"/>
            <a:ext cx="3695700" cy="466344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600"/>
              </a:spcBef>
              <a:spcAft>
                <a:spcPts val="0"/>
              </a:spcAft>
              <a:buClr>
                <a:schemeClr val="accent1"/>
              </a:buClr>
              <a:buSzPts val="1600"/>
              <a:buFont typeface="Calibri"/>
              <a:buAutoNum type="arabicPeriod"/>
              <a:defRPr b="1"/>
            </a:lvl1pPr>
            <a:lvl2pPr marL="914400" lvl="1" indent="-228600" algn="l">
              <a:lnSpc>
                <a:spcPct val="100000"/>
              </a:lnSpc>
              <a:spcBef>
                <a:spcPts val="200"/>
              </a:spcBef>
              <a:spcAft>
                <a:spcPts val="0"/>
              </a:spcAft>
              <a:buClr>
                <a:schemeClr val="accent1"/>
              </a:buClr>
              <a:buSzPts val="1200"/>
              <a:buFont typeface="Calibri"/>
              <a:buNone/>
              <a:defRPr sz="1200" b="0"/>
            </a:lvl2pPr>
            <a:lvl3pPr marL="1371600" lvl="2" indent="-330200" algn="l">
              <a:lnSpc>
                <a:spcPct val="100000"/>
              </a:lnSpc>
              <a:spcBef>
                <a:spcPts val="600"/>
              </a:spcBef>
              <a:spcAft>
                <a:spcPts val="0"/>
              </a:spcAft>
              <a:buClr>
                <a:schemeClr val="accent1"/>
              </a:buClr>
              <a:buSzPts val="1600"/>
              <a:buFont typeface="Calibri"/>
              <a:buAutoNum type="arabicPeriod"/>
              <a:defRPr b="1"/>
            </a:lvl3pPr>
            <a:lvl4pPr marL="1828800" lvl="3" indent="-330200" algn="l">
              <a:lnSpc>
                <a:spcPct val="100000"/>
              </a:lnSpc>
              <a:spcBef>
                <a:spcPts val="600"/>
              </a:spcBef>
              <a:spcAft>
                <a:spcPts val="0"/>
              </a:spcAft>
              <a:buClr>
                <a:schemeClr val="accent1"/>
              </a:buClr>
              <a:buSzPts val="1600"/>
              <a:buFont typeface="Calibri"/>
              <a:buAutoNum type="arabicPeriod"/>
              <a:defRPr b="1"/>
            </a:lvl4pPr>
            <a:lvl5pPr marL="2286000" lvl="4" indent="-330200" algn="l">
              <a:lnSpc>
                <a:spcPct val="100000"/>
              </a:lnSpc>
              <a:spcBef>
                <a:spcPts val="600"/>
              </a:spcBef>
              <a:spcAft>
                <a:spcPts val="0"/>
              </a:spcAft>
              <a:buClr>
                <a:schemeClr val="accent1"/>
              </a:buClr>
              <a:buSzPts val="1600"/>
              <a:buFont typeface="Calibri"/>
              <a:buAutoNum type="arabicPeriod"/>
              <a:defRPr b="1"/>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7" name="Google Shape;117;p39"/>
          <p:cNvSpPr txBox="1">
            <a:spLocks noGrp="1"/>
          </p:cNvSpPr>
          <p:nvPr>
            <p:ph type="body" idx="2"/>
          </p:nvPr>
        </p:nvSpPr>
        <p:spPr>
          <a:xfrm>
            <a:off x="4704588" y="1526418"/>
            <a:ext cx="3695700" cy="466344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600"/>
              </a:spcBef>
              <a:spcAft>
                <a:spcPts val="0"/>
              </a:spcAft>
              <a:buClr>
                <a:schemeClr val="accent1"/>
              </a:buClr>
              <a:buSzPts val="1600"/>
              <a:buFont typeface="Calibri"/>
              <a:buAutoNum type="arabicPeriod" startAt="9"/>
              <a:defRPr b="1"/>
            </a:lvl1pPr>
            <a:lvl2pPr marL="914400" lvl="1" indent="-228600" algn="l">
              <a:lnSpc>
                <a:spcPct val="100000"/>
              </a:lnSpc>
              <a:spcBef>
                <a:spcPts val="200"/>
              </a:spcBef>
              <a:spcAft>
                <a:spcPts val="0"/>
              </a:spcAft>
              <a:buClr>
                <a:schemeClr val="accent1"/>
              </a:buClr>
              <a:buSzPts val="1200"/>
              <a:buFont typeface="Calibri"/>
              <a:buNone/>
              <a:defRPr sz="1200" b="0"/>
            </a:lvl2pPr>
            <a:lvl3pPr marL="1371600" lvl="2" indent="-330200" algn="l">
              <a:lnSpc>
                <a:spcPct val="100000"/>
              </a:lnSpc>
              <a:spcBef>
                <a:spcPts val="600"/>
              </a:spcBef>
              <a:spcAft>
                <a:spcPts val="0"/>
              </a:spcAft>
              <a:buClr>
                <a:schemeClr val="accent1"/>
              </a:buClr>
              <a:buSzPts val="1600"/>
              <a:buFont typeface="Calibri"/>
              <a:buAutoNum type="arabicPeriod"/>
              <a:defRPr b="1"/>
            </a:lvl3pPr>
            <a:lvl4pPr marL="1828800" lvl="3" indent="-330200" algn="l">
              <a:lnSpc>
                <a:spcPct val="100000"/>
              </a:lnSpc>
              <a:spcBef>
                <a:spcPts val="600"/>
              </a:spcBef>
              <a:spcAft>
                <a:spcPts val="0"/>
              </a:spcAft>
              <a:buClr>
                <a:schemeClr val="accent1"/>
              </a:buClr>
              <a:buSzPts val="1600"/>
              <a:buFont typeface="Calibri"/>
              <a:buAutoNum type="arabicPeriod"/>
              <a:defRPr b="1"/>
            </a:lvl4pPr>
            <a:lvl5pPr marL="2286000" lvl="4" indent="-330200" algn="l">
              <a:lnSpc>
                <a:spcPct val="100000"/>
              </a:lnSpc>
              <a:spcBef>
                <a:spcPts val="600"/>
              </a:spcBef>
              <a:spcAft>
                <a:spcPts val="0"/>
              </a:spcAft>
              <a:buClr>
                <a:schemeClr val="accent1"/>
              </a:buClr>
              <a:buSzPts val="1600"/>
              <a:buFont typeface="Calibri"/>
              <a:buAutoNum type="arabicPeriod"/>
              <a:defRPr b="1"/>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genda &amp; Image">
  <p:cSld name="Agenda &amp; Image">
    <p:spTree>
      <p:nvGrpSpPr>
        <p:cNvPr id="1" name="Shape 118"/>
        <p:cNvGrpSpPr/>
        <p:nvPr/>
      </p:nvGrpSpPr>
      <p:grpSpPr>
        <a:xfrm>
          <a:off x="0" y="0"/>
          <a:ext cx="0" cy="0"/>
          <a:chOff x="0" y="0"/>
          <a:chExt cx="0" cy="0"/>
        </a:xfrm>
      </p:grpSpPr>
      <p:sp>
        <p:nvSpPr>
          <p:cNvPr id="119" name="Google Shape;119;p40"/>
          <p:cNvSpPr txBox="1">
            <a:spLocks noGrp="1"/>
          </p:cNvSpPr>
          <p:nvPr>
            <p:ph type="title"/>
          </p:nvPr>
        </p:nvSpPr>
        <p:spPr>
          <a:xfrm>
            <a:off x="7124841" y="484632"/>
            <a:ext cx="4457559" cy="52120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40"/>
          <p:cNvSpPr>
            <a:spLocks noGrp="1"/>
          </p:cNvSpPr>
          <p:nvPr>
            <p:ph type="pic" idx="2"/>
          </p:nvPr>
        </p:nvSpPr>
        <p:spPr>
          <a:xfrm>
            <a:off x="0" y="576432"/>
            <a:ext cx="5959736" cy="5394062"/>
          </a:xfrm>
          <a:prstGeom prst="rect">
            <a:avLst/>
          </a:prstGeom>
          <a:solidFill>
            <a:schemeClr val="dk2"/>
          </a:solidFill>
          <a:ln>
            <a:noFill/>
          </a:ln>
        </p:spPr>
      </p:sp>
      <p:sp>
        <p:nvSpPr>
          <p:cNvPr id="121" name="Google Shape;121;p40"/>
          <p:cNvSpPr txBox="1">
            <a:spLocks noGrp="1"/>
          </p:cNvSpPr>
          <p:nvPr>
            <p:ph type="body" idx="1"/>
          </p:nvPr>
        </p:nvSpPr>
        <p:spPr>
          <a:xfrm>
            <a:off x="7124841" y="1526418"/>
            <a:ext cx="3695700" cy="466344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600"/>
              </a:spcBef>
              <a:spcAft>
                <a:spcPts val="0"/>
              </a:spcAft>
              <a:buClr>
                <a:schemeClr val="accent1"/>
              </a:buClr>
              <a:buSzPts val="1600"/>
              <a:buFont typeface="Calibri"/>
              <a:buAutoNum type="arabicPeriod"/>
              <a:defRPr b="1"/>
            </a:lvl1pPr>
            <a:lvl2pPr marL="914400" lvl="1" indent="-228600" algn="l">
              <a:lnSpc>
                <a:spcPct val="100000"/>
              </a:lnSpc>
              <a:spcBef>
                <a:spcPts val="200"/>
              </a:spcBef>
              <a:spcAft>
                <a:spcPts val="0"/>
              </a:spcAft>
              <a:buClr>
                <a:schemeClr val="accent1"/>
              </a:buClr>
              <a:buSzPts val="1200"/>
              <a:buFont typeface="Calibri"/>
              <a:buNone/>
              <a:defRPr sz="1200" b="0"/>
            </a:lvl2pPr>
            <a:lvl3pPr marL="1371600" lvl="2" indent="-330200" algn="l">
              <a:lnSpc>
                <a:spcPct val="100000"/>
              </a:lnSpc>
              <a:spcBef>
                <a:spcPts val="600"/>
              </a:spcBef>
              <a:spcAft>
                <a:spcPts val="0"/>
              </a:spcAft>
              <a:buClr>
                <a:schemeClr val="accent1"/>
              </a:buClr>
              <a:buSzPts val="1600"/>
              <a:buFont typeface="Calibri"/>
              <a:buAutoNum type="arabicPeriod"/>
              <a:defRPr b="1"/>
            </a:lvl3pPr>
            <a:lvl4pPr marL="1828800" lvl="3" indent="-330200" algn="l">
              <a:lnSpc>
                <a:spcPct val="100000"/>
              </a:lnSpc>
              <a:spcBef>
                <a:spcPts val="600"/>
              </a:spcBef>
              <a:spcAft>
                <a:spcPts val="0"/>
              </a:spcAft>
              <a:buClr>
                <a:schemeClr val="accent1"/>
              </a:buClr>
              <a:buSzPts val="1600"/>
              <a:buFont typeface="Calibri"/>
              <a:buAutoNum type="arabicPeriod"/>
              <a:defRPr b="1"/>
            </a:lvl4pPr>
            <a:lvl5pPr marL="2286000" lvl="4" indent="-330200" algn="l">
              <a:lnSpc>
                <a:spcPct val="100000"/>
              </a:lnSpc>
              <a:spcBef>
                <a:spcPts val="600"/>
              </a:spcBef>
              <a:spcAft>
                <a:spcPts val="0"/>
              </a:spcAft>
              <a:buClr>
                <a:schemeClr val="accent1"/>
              </a:buClr>
              <a:buSzPts val="1600"/>
              <a:buFont typeface="Calibri"/>
              <a:buAutoNum type="arabicPeriod"/>
              <a:defRPr b="1"/>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ulleted Text">
  <p:cSld name="Bulleted Text">
    <p:spTree>
      <p:nvGrpSpPr>
        <p:cNvPr id="1" name="Shape 132"/>
        <p:cNvGrpSpPr/>
        <p:nvPr/>
      </p:nvGrpSpPr>
      <p:grpSpPr>
        <a:xfrm>
          <a:off x="0" y="0"/>
          <a:ext cx="0" cy="0"/>
          <a:chOff x="0" y="0"/>
          <a:chExt cx="0" cy="0"/>
        </a:xfrm>
      </p:grpSpPr>
      <p:sp>
        <p:nvSpPr>
          <p:cNvPr id="133" name="Google Shape;133;p26"/>
          <p:cNvSpPr txBox="1">
            <a:spLocks noGrp="1"/>
          </p:cNvSpPr>
          <p:nvPr>
            <p:ph type="title"/>
          </p:nvPr>
        </p:nvSpPr>
        <p:spPr>
          <a:xfrm>
            <a:off x="576000" y="490275"/>
            <a:ext cx="9150613" cy="52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6"/>
          <p:cNvSpPr txBox="1">
            <a:spLocks noGrp="1"/>
          </p:cNvSpPr>
          <p:nvPr>
            <p:ph type="subTitle" idx="1"/>
          </p:nvPr>
        </p:nvSpPr>
        <p:spPr>
          <a:xfrm>
            <a:off x="574676" y="1015200"/>
            <a:ext cx="9150499" cy="27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Font typeface="Arial"/>
              <a:buChar char="​"/>
              <a:defRPr sz="1600" b="1">
                <a:latin typeface="Georgia"/>
                <a:ea typeface="Georgia"/>
                <a:cs typeface="Georgia"/>
                <a:sym typeface="Georgia"/>
              </a:defRPr>
            </a:lvl1pPr>
            <a:lvl2pPr lvl="1" algn="l">
              <a:lnSpc>
                <a:spcPct val="100000"/>
              </a:lnSpc>
              <a:spcBef>
                <a:spcPts val="0"/>
              </a:spcBef>
              <a:spcAft>
                <a:spcPts val="0"/>
              </a:spcAft>
              <a:buClr>
                <a:schemeClr val="dk1"/>
              </a:buClr>
              <a:buSzPts val="2000"/>
              <a:buFont typeface="Arial"/>
              <a:buChar char="•"/>
              <a:defRPr sz="2000"/>
            </a:lvl2pPr>
            <a:lvl3pPr lvl="2" algn="l">
              <a:lnSpc>
                <a:spcPct val="100000"/>
              </a:lnSpc>
              <a:spcBef>
                <a:spcPts val="800"/>
              </a:spcBef>
              <a:spcAft>
                <a:spcPts val="0"/>
              </a:spcAft>
              <a:buClr>
                <a:schemeClr val="dk1"/>
              </a:buClr>
              <a:buSzPts val="2000"/>
              <a:buFont typeface="Arial"/>
              <a:buChar char="•"/>
              <a:defRPr sz="2000"/>
            </a:lvl3pPr>
            <a:lvl4pPr lvl="3" algn="l">
              <a:lnSpc>
                <a:spcPct val="100000"/>
              </a:lnSpc>
              <a:spcBef>
                <a:spcPts val="800"/>
              </a:spcBef>
              <a:spcAft>
                <a:spcPts val="0"/>
              </a:spcAft>
              <a:buClr>
                <a:schemeClr val="dk1"/>
              </a:buClr>
              <a:buSzPts val="2000"/>
              <a:buFont typeface="Arial"/>
              <a:buChar char="•"/>
              <a:defRPr sz="2000"/>
            </a:lvl4pPr>
            <a:lvl5pPr lvl="4" algn="l">
              <a:lnSpc>
                <a:spcPct val="100000"/>
              </a:lnSpc>
              <a:spcBef>
                <a:spcPts val="800"/>
              </a:spcBef>
              <a:spcAft>
                <a:spcPts val="0"/>
              </a:spcAft>
              <a:buClr>
                <a:schemeClr val="dk1"/>
              </a:buClr>
              <a:buSzPts val="2000"/>
              <a:buFont typeface="Arial"/>
              <a:buChar char="•"/>
              <a:defRPr sz="2000"/>
            </a:lvl5pPr>
            <a:lvl6pPr lvl="5" algn="l">
              <a:lnSpc>
                <a:spcPct val="100000"/>
              </a:lnSpc>
              <a:spcBef>
                <a:spcPts val="800"/>
              </a:spcBef>
              <a:spcAft>
                <a:spcPts val="0"/>
              </a:spcAft>
              <a:buClr>
                <a:schemeClr val="dk1"/>
              </a:buClr>
              <a:buSzPts val="2000"/>
              <a:buFont typeface="Arial"/>
              <a:buChar char="•"/>
              <a:defRPr sz="2000"/>
            </a:lvl6pPr>
            <a:lvl7pPr lvl="6" algn="l">
              <a:lnSpc>
                <a:spcPct val="100000"/>
              </a:lnSpc>
              <a:spcBef>
                <a:spcPts val="800"/>
              </a:spcBef>
              <a:spcAft>
                <a:spcPts val="0"/>
              </a:spcAft>
              <a:buClr>
                <a:schemeClr val="dk1"/>
              </a:buClr>
              <a:buSzPts val="2000"/>
              <a:buFont typeface="Arial"/>
              <a:buChar char="•"/>
              <a:defRPr sz="2000"/>
            </a:lvl7pPr>
            <a:lvl8pPr lvl="7" algn="l">
              <a:lnSpc>
                <a:spcPct val="100000"/>
              </a:lnSpc>
              <a:spcBef>
                <a:spcPts val="800"/>
              </a:spcBef>
              <a:spcAft>
                <a:spcPts val="0"/>
              </a:spcAft>
              <a:buClr>
                <a:schemeClr val="dk1"/>
              </a:buClr>
              <a:buSzPts val="2000"/>
              <a:buFont typeface="Arial"/>
              <a:buChar char="•"/>
              <a:defRPr sz="2000"/>
            </a:lvl8pPr>
            <a:lvl9pPr lvl="8" algn="l">
              <a:lnSpc>
                <a:spcPct val="100000"/>
              </a:lnSpc>
              <a:spcBef>
                <a:spcPts val="600"/>
              </a:spcBef>
              <a:spcAft>
                <a:spcPts val="600"/>
              </a:spcAft>
              <a:buClr>
                <a:schemeClr val="dk1"/>
              </a:buClr>
              <a:buSzPts val="2000"/>
              <a:buFont typeface="Arial"/>
              <a:buChar char="•"/>
              <a:defRPr sz="2000"/>
            </a:lvl9pPr>
          </a:lstStyle>
          <a:p>
            <a:endParaRPr/>
          </a:p>
        </p:txBody>
      </p:sp>
      <p:sp>
        <p:nvSpPr>
          <p:cNvPr id="135" name="Google Shape;135;p26"/>
          <p:cNvSpPr txBox="1">
            <a:spLocks noGrp="1"/>
          </p:cNvSpPr>
          <p:nvPr>
            <p:ph type="body" idx="2"/>
          </p:nvPr>
        </p:nvSpPr>
        <p:spPr>
          <a:xfrm>
            <a:off x="575997" y="2001601"/>
            <a:ext cx="9150616" cy="4280138"/>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36" name="Google Shape;136;p26"/>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26"/>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26"/>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ulleted Text">
  <p:cSld name="1_Bulleted Text">
    <p:spTree>
      <p:nvGrpSpPr>
        <p:cNvPr id="1" name="Shape 139"/>
        <p:cNvGrpSpPr/>
        <p:nvPr/>
      </p:nvGrpSpPr>
      <p:grpSpPr>
        <a:xfrm>
          <a:off x="0" y="0"/>
          <a:ext cx="0" cy="0"/>
          <a:chOff x="0" y="0"/>
          <a:chExt cx="0" cy="0"/>
        </a:xfrm>
      </p:grpSpPr>
      <p:sp>
        <p:nvSpPr>
          <p:cNvPr id="140" name="Google Shape;140;p116"/>
          <p:cNvSpPr txBox="1">
            <a:spLocks noGrp="1"/>
          </p:cNvSpPr>
          <p:nvPr>
            <p:ph type="title"/>
          </p:nvPr>
        </p:nvSpPr>
        <p:spPr>
          <a:xfrm>
            <a:off x="576000" y="490275"/>
            <a:ext cx="9150613" cy="52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116"/>
          <p:cNvSpPr txBox="1">
            <a:spLocks noGrp="1"/>
          </p:cNvSpPr>
          <p:nvPr>
            <p:ph type="subTitle" idx="1"/>
          </p:nvPr>
        </p:nvSpPr>
        <p:spPr>
          <a:xfrm>
            <a:off x="574676" y="1015200"/>
            <a:ext cx="9150499" cy="27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600"/>
              <a:buFont typeface="Arial"/>
              <a:buChar char="​"/>
              <a:defRPr sz="1600" b="0" i="0">
                <a:latin typeface="Calibri"/>
                <a:ea typeface="Calibri"/>
                <a:cs typeface="Calibri"/>
                <a:sym typeface="Calibri"/>
              </a:defRPr>
            </a:lvl1pPr>
            <a:lvl2pPr lvl="1" algn="l">
              <a:lnSpc>
                <a:spcPct val="100000"/>
              </a:lnSpc>
              <a:spcBef>
                <a:spcPts val="800"/>
              </a:spcBef>
              <a:spcAft>
                <a:spcPts val="0"/>
              </a:spcAft>
              <a:buSzPts val="1600"/>
              <a:buFont typeface="Arial"/>
              <a:buChar char="•"/>
              <a:defRPr sz="2000"/>
            </a:lvl2pPr>
            <a:lvl3pPr lvl="2" algn="l">
              <a:lnSpc>
                <a:spcPct val="100000"/>
              </a:lnSpc>
              <a:spcBef>
                <a:spcPts val="800"/>
              </a:spcBef>
              <a:spcAft>
                <a:spcPts val="0"/>
              </a:spcAft>
              <a:buSzPts val="1600"/>
              <a:buFont typeface="Arial"/>
              <a:buChar char="•"/>
              <a:defRPr sz="2000"/>
            </a:lvl3pPr>
            <a:lvl4pPr lvl="3" algn="l">
              <a:lnSpc>
                <a:spcPct val="100000"/>
              </a:lnSpc>
              <a:spcBef>
                <a:spcPts val="800"/>
              </a:spcBef>
              <a:spcAft>
                <a:spcPts val="0"/>
              </a:spcAft>
              <a:buSzPts val="1600"/>
              <a:buFont typeface="Arial"/>
              <a:buChar char="•"/>
              <a:defRPr sz="2000"/>
            </a:lvl4pPr>
            <a:lvl5pPr lvl="4" algn="l">
              <a:lnSpc>
                <a:spcPct val="100000"/>
              </a:lnSpc>
              <a:spcBef>
                <a:spcPts val="800"/>
              </a:spcBef>
              <a:spcAft>
                <a:spcPts val="0"/>
              </a:spcAft>
              <a:buSzPts val="1600"/>
              <a:buFont typeface="Arial"/>
              <a:buChar char="•"/>
              <a:defRPr sz="2000"/>
            </a:lvl5pPr>
            <a:lvl6pPr lvl="5" algn="l">
              <a:lnSpc>
                <a:spcPct val="100000"/>
              </a:lnSpc>
              <a:spcBef>
                <a:spcPts val="800"/>
              </a:spcBef>
              <a:spcAft>
                <a:spcPts val="0"/>
              </a:spcAft>
              <a:buSzPts val="1600"/>
              <a:buFont typeface="Arial"/>
              <a:buChar char="•"/>
              <a:defRPr sz="2000"/>
            </a:lvl6pPr>
            <a:lvl7pPr lvl="6" algn="l">
              <a:lnSpc>
                <a:spcPct val="100000"/>
              </a:lnSpc>
              <a:spcBef>
                <a:spcPts val="800"/>
              </a:spcBef>
              <a:spcAft>
                <a:spcPts val="0"/>
              </a:spcAft>
              <a:buSzPts val="1600"/>
              <a:buFont typeface="Arial"/>
              <a:buChar char="•"/>
              <a:defRPr sz="2000"/>
            </a:lvl7pPr>
            <a:lvl8pPr lvl="7" algn="l">
              <a:lnSpc>
                <a:spcPct val="100000"/>
              </a:lnSpc>
              <a:spcBef>
                <a:spcPts val="800"/>
              </a:spcBef>
              <a:spcAft>
                <a:spcPts val="0"/>
              </a:spcAft>
              <a:buSzPts val="1200"/>
              <a:buFont typeface="Arial"/>
              <a:buChar char="•"/>
              <a:defRPr sz="2000"/>
            </a:lvl8pPr>
            <a:lvl9pPr lvl="8" algn="l">
              <a:lnSpc>
                <a:spcPct val="100000"/>
              </a:lnSpc>
              <a:spcBef>
                <a:spcPts val="600"/>
              </a:spcBef>
              <a:spcAft>
                <a:spcPts val="600"/>
              </a:spcAft>
              <a:buSzPts val="1200"/>
              <a:buFont typeface="Arial"/>
              <a:buChar char="•"/>
              <a:defRPr sz="2000"/>
            </a:lvl9pPr>
          </a:lstStyle>
          <a:p>
            <a:endParaRPr/>
          </a:p>
        </p:txBody>
      </p:sp>
      <p:sp>
        <p:nvSpPr>
          <p:cNvPr id="142" name="Google Shape;142;p116"/>
          <p:cNvSpPr txBox="1">
            <a:spLocks noGrp="1"/>
          </p:cNvSpPr>
          <p:nvPr>
            <p:ph type="body" idx="2"/>
          </p:nvPr>
        </p:nvSpPr>
        <p:spPr>
          <a:xfrm>
            <a:off x="575997" y="2001601"/>
            <a:ext cx="9150616" cy="4280138"/>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a:lvl1pPr>
            <a:lvl2pPr marL="914400" lvl="1" indent="-330200" algn="l">
              <a:lnSpc>
                <a:spcPct val="100000"/>
              </a:lnSpc>
              <a:spcBef>
                <a:spcPts val="800"/>
              </a:spcBef>
              <a:spcAft>
                <a:spcPts val="0"/>
              </a:spcAft>
              <a:buSzPts val="1600"/>
              <a:buChar char="‒"/>
              <a:defRPr/>
            </a:lvl2pPr>
            <a:lvl3pPr marL="1371600" lvl="2" indent="-330200" algn="l">
              <a:lnSpc>
                <a:spcPct val="100000"/>
              </a:lnSpc>
              <a:spcBef>
                <a:spcPts val="800"/>
              </a:spcBef>
              <a:spcAft>
                <a:spcPts val="0"/>
              </a:spcAft>
              <a:buSzPts val="1600"/>
              <a:buChar char="▫"/>
              <a:defRPr/>
            </a:lvl3pPr>
            <a:lvl4pPr marL="1828800" lvl="3" indent="-330200" algn="l">
              <a:lnSpc>
                <a:spcPct val="100000"/>
              </a:lnSpc>
              <a:spcBef>
                <a:spcPts val="800"/>
              </a:spcBef>
              <a:spcAft>
                <a:spcPts val="0"/>
              </a:spcAft>
              <a:buSzPts val="1600"/>
              <a:buChar char="◦"/>
              <a:defRPr/>
            </a:lvl4pPr>
            <a:lvl5pPr marL="2286000" lvl="4" indent="-330200" algn="l">
              <a:lnSpc>
                <a:spcPct val="100000"/>
              </a:lnSpc>
              <a:spcBef>
                <a:spcPts val="800"/>
              </a:spcBef>
              <a:spcAft>
                <a:spcPts val="0"/>
              </a:spcAft>
              <a:buSzPts val="1600"/>
              <a:buChar char="»"/>
              <a:defRPr/>
            </a:lvl5pPr>
            <a:lvl6pPr marL="2743200" lvl="5" indent="-330200" algn="l">
              <a:lnSpc>
                <a:spcPct val="100000"/>
              </a:lnSpc>
              <a:spcBef>
                <a:spcPts val="800"/>
              </a:spcBef>
              <a:spcAft>
                <a:spcPts val="0"/>
              </a:spcAft>
              <a:buSzPts val="1600"/>
              <a:buChar char="​"/>
              <a:defRPr/>
            </a:lvl6pPr>
            <a:lvl7pPr marL="3200400" lvl="6" indent="-330200" algn="l">
              <a:lnSpc>
                <a:spcPct val="100000"/>
              </a:lnSpc>
              <a:spcBef>
                <a:spcPts val="800"/>
              </a:spcBef>
              <a:spcAft>
                <a:spcPts val="0"/>
              </a:spcAft>
              <a:buSzPts val="1600"/>
              <a:buChar char="​"/>
              <a:defRPr/>
            </a:lvl7pPr>
            <a:lvl8pPr marL="3657600" lvl="7" indent="-304800" algn="l">
              <a:lnSpc>
                <a:spcPct val="100000"/>
              </a:lnSpc>
              <a:spcBef>
                <a:spcPts val="800"/>
              </a:spcBef>
              <a:spcAft>
                <a:spcPts val="0"/>
              </a:spcAft>
              <a:buSzPts val="1200"/>
              <a:buChar char="​"/>
              <a:defRPr/>
            </a:lvl8pPr>
            <a:lvl9pPr marL="4114800" lvl="8" indent="-304800" algn="l">
              <a:lnSpc>
                <a:spcPct val="100000"/>
              </a:lnSpc>
              <a:spcBef>
                <a:spcPts val="600"/>
              </a:spcBef>
              <a:spcAft>
                <a:spcPts val="600"/>
              </a:spcAft>
              <a:buSzPts val="1200"/>
              <a:buChar char="​"/>
              <a:defRPr/>
            </a:lvl9pPr>
          </a:lstStyle>
          <a:p>
            <a:endParaRPr/>
          </a:p>
        </p:txBody>
      </p:sp>
      <p:sp>
        <p:nvSpPr>
          <p:cNvPr id="143" name="Google Shape;143;p116"/>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116"/>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116"/>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SzPts val="100"/>
              <a:buNone/>
              <a:defRPr/>
            </a:lvl1pPr>
            <a:lvl2pPr marL="0" marR="0" lvl="1" indent="0" algn="r">
              <a:lnSpc>
                <a:spcPct val="100000"/>
              </a:lnSpc>
              <a:spcBef>
                <a:spcPts val="0"/>
              </a:spcBef>
              <a:spcAft>
                <a:spcPts val="0"/>
              </a:spcAft>
              <a:buSzPts val="100"/>
              <a:buNone/>
              <a:defRPr/>
            </a:lvl2pPr>
            <a:lvl3pPr marL="0" marR="0" lvl="2" indent="0" algn="r">
              <a:lnSpc>
                <a:spcPct val="100000"/>
              </a:lnSpc>
              <a:spcBef>
                <a:spcPts val="0"/>
              </a:spcBef>
              <a:spcAft>
                <a:spcPts val="0"/>
              </a:spcAft>
              <a:buSzPts val="100"/>
              <a:buNone/>
              <a:defRPr/>
            </a:lvl3pPr>
            <a:lvl4pPr marL="0" marR="0" lvl="3" indent="0" algn="r">
              <a:lnSpc>
                <a:spcPct val="100000"/>
              </a:lnSpc>
              <a:spcBef>
                <a:spcPts val="0"/>
              </a:spcBef>
              <a:spcAft>
                <a:spcPts val="0"/>
              </a:spcAft>
              <a:buSzPts val="100"/>
              <a:buNone/>
              <a:defRPr/>
            </a:lvl4pPr>
            <a:lvl5pPr marL="0" marR="0" lvl="4" indent="0" algn="r">
              <a:lnSpc>
                <a:spcPct val="100000"/>
              </a:lnSpc>
              <a:spcBef>
                <a:spcPts val="0"/>
              </a:spcBef>
              <a:spcAft>
                <a:spcPts val="0"/>
              </a:spcAft>
              <a:buSzPts val="100"/>
              <a:buNone/>
              <a:defRPr/>
            </a:lvl5pPr>
            <a:lvl6pPr marL="0" marR="0" lvl="5" indent="0" algn="r">
              <a:lnSpc>
                <a:spcPct val="100000"/>
              </a:lnSpc>
              <a:spcBef>
                <a:spcPts val="0"/>
              </a:spcBef>
              <a:spcAft>
                <a:spcPts val="0"/>
              </a:spcAft>
              <a:buSzPts val="100"/>
              <a:buNone/>
              <a:defRPr/>
            </a:lvl6pPr>
            <a:lvl7pPr marL="0" marR="0" lvl="6" indent="0" algn="r">
              <a:lnSpc>
                <a:spcPct val="100000"/>
              </a:lnSpc>
              <a:spcBef>
                <a:spcPts val="0"/>
              </a:spcBef>
              <a:spcAft>
                <a:spcPts val="0"/>
              </a:spcAft>
              <a:buSzPts val="100"/>
              <a:buNone/>
              <a:defRPr/>
            </a:lvl7pPr>
            <a:lvl8pPr marL="0" marR="0" lvl="7" indent="0" algn="r">
              <a:lnSpc>
                <a:spcPct val="100000"/>
              </a:lnSpc>
              <a:spcBef>
                <a:spcPts val="0"/>
              </a:spcBef>
              <a:spcAft>
                <a:spcPts val="0"/>
              </a:spcAft>
              <a:buSzPts val="100"/>
              <a:buNone/>
              <a:defRPr/>
            </a:lvl8pPr>
            <a:lvl9pPr marL="0" marR="0" lvl="8" indent="0" algn="r">
              <a:lnSpc>
                <a:spcPct val="100000"/>
              </a:lnSpc>
              <a:spcBef>
                <a:spcPts val="0"/>
              </a:spcBef>
              <a:spcAft>
                <a:spcPts val="0"/>
              </a:spcAft>
              <a:buSzPts val="1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 Column Bulleted Text">
  <p:cSld name="2 Column Bulleted Text">
    <p:spTree>
      <p:nvGrpSpPr>
        <p:cNvPr id="1" name="Shape 146"/>
        <p:cNvGrpSpPr/>
        <p:nvPr/>
      </p:nvGrpSpPr>
      <p:grpSpPr>
        <a:xfrm>
          <a:off x="0" y="0"/>
          <a:ext cx="0" cy="0"/>
          <a:chOff x="0" y="0"/>
          <a:chExt cx="0" cy="0"/>
        </a:xfrm>
      </p:grpSpPr>
      <p:sp>
        <p:nvSpPr>
          <p:cNvPr id="147" name="Google Shape;147;p67"/>
          <p:cNvSpPr txBox="1">
            <a:spLocks noGrp="1"/>
          </p:cNvSpPr>
          <p:nvPr>
            <p:ph type="title"/>
          </p:nvPr>
        </p:nvSpPr>
        <p:spPr>
          <a:xfrm>
            <a:off x="576000" y="490275"/>
            <a:ext cx="9150613" cy="52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67"/>
          <p:cNvSpPr txBox="1">
            <a:spLocks noGrp="1"/>
          </p:cNvSpPr>
          <p:nvPr>
            <p:ph type="subTitle" idx="1"/>
          </p:nvPr>
        </p:nvSpPr>
        <p:spPr>
          <a:xfrm>
            <a:off x="574676" y="1015200"/>
            <a:ext cx="9150499" cy="27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Font typeface="Arial"/>
              <a:buChar char="​"/>
              <a:defRPr sz="1600" b="1">
                <a:latin typeface="Georgia"/>
                <a:ea typeface="Georgia"/>
                <a:cs typeface="Georgia"/>
                <a:sym typeface="Georgia"/>
              </a:defRPr>
            </a:lvl1pPr>
            <a:lvl2pPr lvl="1" algn="l">
              <a:lnSpc>
                <a:spcPct val="100000"/>
              </a:lnSpc>
              <a:spcBef>
                <a:spcPts val="0"/>
              </a:spcBef>
              <a:spcAft>
                <a:spcPts val="0"/>
              </a:spcAft>
              <a:buClr>
                <a:schemeClr val="dk1"/>
              </a:buClr>
              <a:buSzPts val="2000"/>
              <a:buFont typeface="Arial"/>
              <a:buChar char="•"/>
              <a:defRPr sz="2000"/>
            </a:lvl2pPr>
            <a:lvl3pPr lvl="2" algn="l">
              <a:lnSpc>
                <a:spcPct val="100000"/>
              </a:lnSpc>
              <a:spcBef>
                <a:spcPts val="800"/>
              </a:spcBef>
              <a:spcAft>
                <a:spcPts val="0"/>
              </a:spcAft>
              <a:buClr>
                <a:schemeClr val="dk1"/>
              </a:buClr>
              <a:buSzPts val="2000"/>
              <a:buFont typeface="Arial"/>
              <a:buChar char="•"/>
              <a:defRPr sz="2000"/>
            </a:lvl3pPr>
            <a:lvl4pPr lvl="3" algn="l">
              <a:lnSpc>
                <a:spcPct val="100000"/>
              </a:lnSpc>
              <a:spcBef>
                <a:spcPts val="800"/>
              </a:spcBef>
              <a:spcAft>
                <a:spcPts val="0"/>
              </a:spcAft>
              <a:buClr>
                <a:schemeClr val="dk1"/>
              </a:buClr>
              <a:buSzPts val="2000"/>
              <a:buFont typeface="Arial"/>
              <a:buChar char="•"/>
              <a:defRPr sz="2000"/>
            </a:lvl4pPr>
            <a:lvl5pPr lvl="4" algn="l">
              <a:lnSpc>
                <a:spcPct val="100000"/>
              </a:lnSpc>
              <a:spcBef>
                <a:spcPts val="800"/>
              </a:spcBef>
              <a:spcAft>
                <a:spcPts val="0"/>
              </a:spcAft>
              <a:buClr>
                <a:schemeClr val="dk1"/>
              </a:buClr>
              <a:buSzPts val="2000"/>
              <a:buFont typeface="Arial"/>
              <a:buChar char="•"/>
              <a:defRPr sz="2000"/>
            </a:lvl5pPr>
            <a:lvl6pPr lvl="5" algn="l">
              <a:lnSpc>
                <a:spcPct val="100000"/>
              </a:lnSpc>
              <a:spcBef>
                <a:spcPts val="800"/>
              </a:spcBef>
              <a:spcAft>
                <a:spcPts val="0"/>
              </a:spcAft>
              <a:buClr>
                <a:schemeClr val="dk1"/>
              </a:buClr>
              <a:buSzPts val="2000"/>
              <a:buFont typeface="Arial"/>
              <a:buChar char="•"/>
              <a:defRPr sz="2000"/>
            </a:lvl6pPr>
            <a:lvl7pPr lvl="6" algn="l">
              <a:lnSpc>
                <a:spcPct val="100000"/>
              </a:lnSpc>
              <a:spcBef>
                <a:spcPts val="800"/>
              </a:spcBef>
              <a:spcAft>
                <a:spcPts val="0"/>
              </a:spcAft>
              <a:buClr>
                <a:schemeClr val="dk1"/>
              </a:buClr>
              <a:buSzPts val="2000"/>
              <a:buFont typeface="Arial"/>
              <a:buChar char="•"/>
              <a:defRPr sz="2000"/>
            </a:lvl7pPr>
            <a:lvl8pPr lvl="7" algn="l">
              <a:lnSpc>
                <a:spcPct val="100000"/>
              </a:lnSpc>
              <a:spcBef>
                <a:spcPts val="800"/>
              </a:spcBef>
              <a:spcAft>
                <a:spcPts val="0"/>
              </a:spcAft>
              <a:buClr>
                <a:schemeClr val="dk1"/>
              </a:buClr>
              <a:buSzPts val="2000"/>
              <a:buFont typeface="Arial"/>
              <a:buChar char="•"/>
              <a:defRPr sz="2000"/>
            </a:lvl8pPr>
            <a:lvl9pPr lvl="8" algn="l">
              <a:lnSpc>
                <a:spcPct val="100000"/>
              </a:lnSpc>
              <a:spcBef>
                <a:spcPts val="600"/>
              </a:spcBef>
              <a:spcAft>
                <a:spcPts val="600"/>
              </a:spcAft>
              <a:buClr>
                <a:schemeClr val="dk1"/>
              </a:buClr>
              <a:buSzPts val="2000"/>
              <a:buFont typeface="Arial"/>
              <a:buChar char="•"/>
              <a:defRPr sz="2000"/>
            </a:lvl9pPr>
          </a:lstStyle>
          <a:p>
            <a:endParaRPr/>
          </a:p>
        </p:txBody>
      </p:sp>
      <p:sp>
        <p:nvSpPr>
          <p:cNvPr id="149" name="Google Shape;149;p67"/>
          <p:cNvSpPr txBox="1">
            <a:spLocks noGrp="1"/>
          </p:cNvSpPr>
          <p:nvPr>
            <p:ph type="body" idx="2"/>
          </p:nvPr>
        </p:nvSpPr>
        <p:spPr>
          <a:xfrm>
            <a:off x="575999" y="2001601"/>
            <a:ext cx="4430976" cy="4280138"/>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50" name="Google Shape;150;p67"/>
          <p:cNvSpPr txBox="1">
            <a:spLocks noGrp="1"/>
          </p:cNvSpPr>
          <p:nvPr>
            <p:ph type="body" idx="3"/>
          </p:nvPr>
        </p:nvSpPr>
        <p:spPr>
          <a:xfrm>
            <a:off x="5295900" y="2001601"/>
            <a:ext cx="4430713" cy="4280399"/>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51" name="Google Shape;151;p67"/>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67"/>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67"/>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4" name="Google Shape;154;p67"/>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155" name="Google Shape;155;p67"/>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156" name="Google Shape;156;p67"/>
          <p:cNvSpPr/>
          <p:nvPr/>
        </p:nvSpPr>
        <p:spPr>
          <a:xfrm>
            <a:off x="1306286" y="-212825"/>
            <a:ext cx="2358997" cy="1357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This slide has no elements that change color</a:t>
            </a: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 Image">
  <p:cSld name="Cover - Image">
    <p:spTree>
      <p:nvGrpSpPr>
        <p:cNvPr id="1" name="Shape 157"/>
        <p:cNvGrpSpPr/>
        <p:nvPr/>
      </p:nvGrpSpPr>
      <p:grpSpPr>
        <a:xfrm>
          <a:off x="0" y="0"/>
          <a:ext cx="0" cy="0"/>
          <a:chOff x="0" y="0"/>
          <a:chExt cx="0" cy="0"/>
        </a:xfrm>
      </p:grpSpPr>
      <p:sp>
        <p:nvSpPr>
          <p:cNvPr id="158" name="Google Shape;158;p56"/>
          <p:cNvSpPr txBox="1">
            <a:spLocks noGrp="1"/>
          </p:cNvSpPr>
          <p:nvPr>
            <p:ph type="ctrTitle"/>
          </p:nvPr>
        </p:nvSpPr>
        <p:spPr>
          <a:xfrm>
            <a:off x="574675" y="1602000"/>
            <a:ext cx="4432300" cy="1087200"/>
          </a:xfrm>
          <a:prstGeom prst="rect">
            <a:avLst/>
          </a:prstGeom>
          <a:noFill/>
          <a:ln>
            <a:noFill/>
          </a:ln>
        </p:spPr>
        <p:txBody>
          <a:bodyPr spcFirstLastPara="1" wrap="square" lIns="0" tIns="0" rIns="0" bIns="0" anchor="b" anchorCtr="0">
            <a:noAutofit/>
          </a:bodyPr>
          <a:lstStyle>
            <a:lvl1pPr lvl="0" algn="l">
              <a:lnSpc>
                <a:spcPct val="83000"/>
              </a:lnSpc>
              <a:spcBef>
                <a:spcPts val="0"/>
              </a:spcBef>
              <a:spcAft>
                <a:spcPts val="0"/>
              </a:spcAft>
              <a:buClr>
                <a:schemeClr val="dk1"/>
              </a:buClr>
              <a:buSzPts val="4200"/>
              <a:buFont typeface="Georgia"/>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56"/>
          <p:cNvSpPr txBox="1">
            <a:spLocks noGrp="1"/>
          </p:cNvSpPr>
          <p:nvPr>
            <p:ph type="subTitle" idx="1"/>
          </p:nvPr>
        </p:nvSpPr>
        <p:spPr>
          <a:xfrm>
            <a:off x="574676" y="2811600"/>
            <a:ext cx="4432300" cy="54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700"/>
              <a:buFont typeface="Arial"/>
              <a:buChar char="​"/>
              <a:defRPr sz="1700" b="1">
                <a:latin typeface="Georgia"/>
                <a:ea typeface="Georgia"/>
                <a:cs typeface="Georgia"/>
                <a:sym typeface="Georgia"/>
              </a:defRPr>
            </a:lvl1pPr>
            <a:lvl2pPr lvl="1" algn="l">
              <a:lnSpc>
                <a:spcPct val="100000"/>
              </a:lnSpc>
              <a:spcBef>
                <a:spcPts val="0"/>
              </a:spcBef>
              <a:spcAft>
                <a:spcPts val="0"/>
              </a:spcAft>
              <a:buClr>
                <a:schemeClr val="dk1"/>
              </a:buClr>
              <a:buSzPts val="1700"/>
              <a:buFont typeface="Arial"/>
              <a:buChar char="​"/>
              <a:defRPr sz="1700" b="1">
                <a:latin typeface="Georgia"/>
                <a:ea typeface="Georgia"/>
                <a:cs typeface="Georgia"/>
                <a:sym typeface="Georgia"/>
              </a:defRPr>
            </a:lvl2pPr>
            <a:lvl3pPr lvl="2" algn="l">
              <a:lnSpc>
                <a:spcPct val="100000"/>
              </a:lnSpc>
              <a:spcBef>
                <a:spcPts val="0"/>
              </a:spcBef>
              <a:spcAft>
                <a:spcPts val="0"/>
              </a:spcAft>
              <a:buClr>
                <a:schemeClr val="dk1"/>
              </a:buClr>
              <a:buSzPts val="1700"/>
              <a:buFont typeface="Arial"/>
              <a:buChar char="​"/>
              <a:defRPr sz="1700" b="1">
                <a:latin typeface="Georgia"/>
                <a:ea typeface="Georgia"/>
                <a:cs typeface="Georgia"/>
                <a:sym typeface="Georgia"/>
              </a:defRPr>
            </a:lvl3pPr>
            <a:lvl4pPr lvl="3" algn="l">
              <a:lnSpc>
                <a:spcPct val="100000"/>
              </a:lnSpc>
              <a:spcBef>
                <a:spcPts val="0"/>
              </a:spcBef>
              <a:spcAft>
                <a:spcPts val="0"/>
              </a:spcAft>
              <a:buClr>
                <a:schemeClr val="dk1"/>
              </a:buClr>
              <a:buSzPts val="1700"/>
              <a:buFont typeface="Arial"/>
              <a:buChar char="​"/>
              <a:defRPr sz="1700" b="1">
                <a:latin typeface="Georgia"/>
                <a:ea typeface="Georgia"/>
                <a:cs typeface="Georgia"/>
                <a:sym typeface="Georgia"/>
              </a:defRPr>
            </a:lvl4pPr>
            <a:lvl5pPr lvl="4" algn="l">
              <a:lnSpc>
                <a:spcPct val="100000"/>
              </a:lnSpc>
              <a:spcBef>
                <a:spcPts val="0"/>
              </a:spcBef>
              <a:spcAft>
                <a:spcPts val="0"/>
              </a:spcAft>
              <a:buClr>
                <a:schemeClr val="dk1"/>
              </a:buClr>
              <a:buSzPts val="1700"/>
              <a:buFont typeface="Arial"/>
              <a:buChar char="​"/>
              <a:defRPr sz="1700" b="1">
                <a:latin typeface="Georgia"/>
                <a:ea typeface="Georgia"/>
                <a:cs typeface="Georgia"/>
                <a:sym typeface="Georgia"/>
              </a:defRPr>
            </a:lvl5pPr>
            <a:lvl6pPr lvl="5" algn="l">
              <a:lnSpc>
                <a:spcPct val="100000"/>
              </a:lnSpc>
              <a:spcBef>
                <a:spcPts val="0"/>
              </a:spcBef>
              <a:spcAft>
                <a:spcPts val="0"/>
              </a:spcAft>
              <a:buClr>
                <a:schemeClr val="dk1"/>
              </a:buClr>
              <a:buSzPts val="1700"/>
              <a:buFont typeface="Arial"/>
              <a:buChar char="​"/>
              <a:defRPr sz="1700" b="1">
                <a:latin typeface="Georgia"/>
                <a:ea typeface="Georgia"/>
                <a:cs typeface="Georgia"/>
                <a:sym typeface="Georgia"/>
              </a:defRPr>
            </a:lvl6pPr>
            <a:lvl7pPr lvl="6" algn="l">
              <a:lnSpc>
                <a:spcPct val="100000"/>
              </a:lnSpc>
              <a:spcBef>
                <a:spcPts val="0"/>
              </a:spcBef>
              <a:spcAft>
                <a:spcPts val="0"/>
              </a:spcAft>
              <a:buClr>
                <a:schemeClr val="dk1"/>
              </a:buClr>
              <a:buSzPts val="1700"/>
              <a:buFont typeface="Arial"/>
              <a:buChar char="​"/>
              <a:defRPr sz="1700" b="1">
                <a:latin typeface="Georgia"/>
                <a:ea typeface="Georgia"/>
                <a:cs typeface="Georgia"/>
                <a:sym typeface="Georgia"/>
              </a:defRPr>
            </a:lvl7pPr>
            <a:lvl8pPr lvl="7" algn="l">
              <a:lnSpc>
                <a:spcPct val="100000"/>
              </a:lnSpc>
              <a:spcBef>
                <a:spcPts val="800"/>
              </a:spcBef>
              <a:spcAft>
                <a:spcPts val="0"/>
              </a:spcAft>
              <a:buClr>
                <a:schemeClr val="dk1"/>
              </a:buClr>
              <a:buSzPts val="1700"/>
              <a:buFont typeface="Arial"/>
              <a:buChar char="​"/>
              <a:defRPr sz="1700" b="1">
                <a:latin typeface="Georgia"/>
                <a:ea typeface="Georgia"/>
                <a:cs typeface="Georgia"/>
                <a:sym typeface="Georgia"/>
              </a:defRPr>
            </a:lvl8pPr>
            <a:lvl9pPr lvl="8" algn="l">
              <a:lnSpc>
                <a:spcPct val="100000"/>
              </a:lnSpc>
              <a:spcBef>
                <a:spcPts val="0"/>
              </a:spcBef>
              <a:spcAft>
                <a:spcPts val="600"/>
              </a:spcAft>
              <a:buClr>
                <a:schemeClr val="dk1"/>
              </a:buClr>
              <a:buSzPts val="1700"/>
              <a:buFont typeface="Arial"/>
              <a:buChar char="​"/>
              <a:defRPr sz="1700" b="1">
                <a:latin typeface="Georgia"/>
                <a:ea typeface="Georgia"/>
                <a:cs typeface="Georgia"/>
                <a:sym typeface="Georgia"/>
              </a:defRPr>
            </a:lvl9pPr>
          </a:lstStyle>
          <a:p>
            <a:endParaRPr/>
          </a:p>
        </p:txBody>
      </p:sp>
      <p:sp>
        <p:nvSpPr>
          <p:cNvPr id="160" name="Google Shape;160;p56"/>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56"/>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56"/>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63" name="Google Shape;163;p56"/>
          <p:cNvSpPr>
            <a:spLocks noGrp="1"/>
          </p:cNvSpPr>
          <p:nvPr>
            <p:ph type="pic" idx="2"/>
          </p:nvPr>
        </p:nvSpPr>
        <p:spPr>
          <a:xfrm>
            <a:off x="5295900" y="576000"/>
            <a:ext cx="6319838" cy="5705738"/>
          </a:xfrm>
          <a:prstGeom prst="rect">
            <a:avLst/>
          </a:prstGeom>
          <a:solidFill>
            <a:srgbClr val="AAAAAA"/>
          </a:solidFill>
          <a:ln>
            <a:noFill/>
          </a:ln>
        </p:spPr>
      </p:sp>
      <p:pic>
        <p:nvPicPr>
          <p:cNvPr id="164" name="Google Shape;164;p56" descr="{&quot;templafy&quot;:{&quot;id&quot;:&quot;a698403b-3922-4b82-9bcf-1e3b4dd37b21&quot;}}"/>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68764" y="567844"/>
            <a:ext cx="1605600" cy="619200"/>
          </a:xfrm>
          <a:prstGeom prst="rect">
            <a:avLst/>
          </a:prstGeom>
          <a:noFill/>
          <a:ln>
            <a:noFill/>
          </a:ln>
        </p:spPr>
      </p:pic>
      <p:sp>
        <p:nvSpPr>
          <p:cNvPr id="165" name="Google Shape;165;p56"/>
          <p:cNvSpPr txBox="1">
            <a:spLocks noGrp="1"/>
          </p:cNvSpPr>
          <p:nvPr>
            <p:ph type="body" idx="3"/>
          </p:nvPr>
        </p:nvSpPr>
        <p:spPr>
          <a:xfrm>
            <a:off x="576000" y="1283427"/>
            <a:ext cx="4430975" cy="154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00"/>
              <a:buNone/>
              <a:defRPr sz="1000" b="1" cap="none">
                <a:solidFill>
                  <a:schemeClr val="dk1"/>
                </a:solidFill>
              </a:defRPr>
            </a:lvl1pPr>
            <a:lvl2pPr marL="914400" lvl="1" indent="-228600" algn="l">
              <a:lnSpc>
                <a:spcPct val="100000"/>
              </a:lnSpc>
              <a:spcBef>
                <a:spcPts val="800"/>
              </a:spcBef>
              <a:spcAft>
                <a:spcPts val="0"/>
              </a:spcAft>
              <a:buClr>
                <a:schemeClr val="dk1"/>
              </a:buClr>
              <a:buSzPts val="1000"/>
              <a:buNone/>
              <a:defRPr sz="1000" b="1" cap="none">
                <a:solidFill>
                  <a:schemeClr val="dk1"/>
                </a:solidFill>
              </a:defRPr>
            </a:lvl2pPr>
            <a:lvl3pPr marL="1371600" lvl="2" indent="-228600" algn="l">
              <a:lnSpc>
                <a:spcPct val="100000"/>
              </a:lnSpc>
              <a:spcBef>
                <a:spcPts val="800"/>
              </a:spcBef>
              <a:spcAft>
                <a:spcPts val="0"/>
              </a:spcAft>
              <a:buClr>
                <a:schemeClr val="lt1"/>
              </a:buClr>
              <a:buSzPts val="1000"/>
              <a:buNone/>
              <a:defRPr sz="1000" b="1" cap="none">
                <a:solidFill>
                  <a:schemeClr val="lt1"/>
                </a:solidFill>
              </a:defRPr>
            </a:lvl3pPr>
            <a:lvl4pPr marL="1828800" lvl="3" indent="-228600" algn="l">
              <a:lnSpc>
                <a:spcPct val="100000"/>
              </a:lnSpc>
              <a:spcBef>
                <a:spcPts val="800"/>
              </a:spcBef>
              <a:spcAft>
                <a:spcPts val="0"/>
              </a:spcAft>
              <a:buClr>
                <a:schemeClr val="lt1"/>
              </a:buClr>
              <a:buSzPts val="1000"/>
              <a:buNone/>
              <a:defRPr sz="1000" b="1" cap="none">
                <a:solidFill>
                  <a:schemeClr val="lt1"/>
                </a:solidFill>
              </a:defRPr>
            </a:lvl4pPr>
            <a:lvl5pPr marL="2286000" lvl="4" indent="-228600" algn="l">
              <a:lnSpc>
                <a:spcPct val="100000"/>
              </a:lnSpc>
              <a:spcBef>
                <a:spcPts val="800"/>
              </a:spcBef>
              <a:spcAft>
                <a:spcPts val="0"/>
              </a:spcAft>
              <a:buClr>
                <a:schemeClr val="lt1"/>
              </a:buClr>
              <a:buSzPts val="1000"/>
              <a:buNone/>
              <a:defRPr sz="1000" b="1" cap="none">
                <a:solidFill>
                  <a:schemeClr val="lt1"/>
                </a:solidFill>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66" name="Google Shape;166;p56"/>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167" name="Google Shape;167;p56"/>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168" name="Google Shape;168;p56"/>
          <p:cNvSpPr/>
          <p:nvPr/>
        </p:nvSpPr>
        <p:spPr>
          <a:xfrm>
            <a:off x="1306286" y="-212825"/>
            <a:ext cx="2358997" cy="1357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This slide has no elements that change color</a:t>
            </a: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over - Burgundy">
  <p:cSld name="Cover - Burgundy">
    <p:bg>
      <p:bgPr>
        <a:solidFill>
          <a:schemeClr val="accent1"/>
        </a:solidFill>
        <a:effectLst/>
      </p:bgPr>
    </p:bg>
    <p:spTree>
      <p:nvGrpSpPr>
        <p:cNvPr id="1" name="Shape 169"/>
        <p:cNvGrpSpPr/>
        <p:nvPr/>
      </p:nvGrpSpPr>
      <p:grpSpPr>
        <a:xfrm>
          <a:off x="0" y="0"/>
          <a:ext cx="0" cy="0"/>
          <a:chOff x="0" y="0"/>
          <a:chExt cx="0" cy="0"/>
        </a:xfrm>
      </p:grpSpPr>
      <p:sp>
        <p:nvSpPr>
          <p:cNvPr id="170" name="Google Shape;170;p57"/>
          <p:cNvSpPr/>
          <p:nvPr/>
        </p:nvSpPr>
        <p:spPr>
          <a:xfrm>
            <a:off x="0" y="0"/>
            <a:ext cx="12193200" cy="6861600"/>
          </a:xfrm>
          <a:prstGeom prst="rect">
            <a:avLst/>
          </a:prstGeom>
          <a:solidFill>
            <a:srgbClr val="AD1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71" name="Google Shape;171;p57"/>
          <p:cNvSpPr/>
          <p:nvPr/>
        </p:nvSpPr>
        <p:spPr>
          <a:xfrm>
            <a:off x="5295901" y="574674"/>
            <a:ext cx="6319838" cy="570706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accent1"/>
              </a:solidFill>
              <a:latin typeface="Calibri"/>
              <a:ea typeface="Calibri"/>
              <a:cs typeface="Calibri"/>
              <a:sym typeface="Calibri"/>
            </a:endParaRPr>
          </a:p>
        </p:txBody>
      </p:sp>
      <p:sp>
        <p:nvSpPr>
          <p:cNvPr id="172" name="Google Shape;172;p57"/>
          <p:cNvSpPr txBox="1">
            <a:spLocks noGrp="1"/>
          </p:cNvSpPr>
          <p:nvPr>
            <p:ph type="ctrTitle"/>
          </p:nvPr>
        </p:nvSpPr>
        <p:spPr>
          <a:xfrm>
            <a:off x="5951537" y="1602000"/>
            <a:ext cx="5006975" cy="1087200"/>
          </a:xfrm>
          <a:prstGeom prst="rect">
            <a:avLst/>
          </a:prstGeom>
          <a:noFill/>
          <a:ln>
            <a:noFill/>
          </a:ln>
        </p:spPr>
        <p:txBody>
          <a:bodyPr spcFirstLastPara="1" wrap="square" lIns="0" tIns="0" rIns="0" bIns="0" anchor="b" anchorCtr="0">
            <a:noAutofit/>
          </a:bodyPr>
          <a:lstStyle>
            <a:lvl1pPr lvl="0" algn="l">
              <a:lnSpc>
                <a:spcPct val="83000"/>
              </a:lnSpc>
              <a:spcBef>
                <a:spcPts val="0"/>
              </a:spcBef>
              <a:spcAft>
                <a:spcPts val="0"/>
              </a:spcAft>
              <a:buClr>
                <a:schemeClr val="dk1"/>
              </a:buClr>
              <a:buSzPts val="4200"/>
              <a:buFont typeface="Georgia"/>
              <a:buNone/>
              <a:defRPr sz="42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57"/>
          <p:cNvSpPr txBox="1">
            <a:spLocks noGrp="1"/>
          </p:cNvSpPr>
          <p:nvPr>
            <p:ph type="subTitle" idx="1"/>
          </p:nvPr>
        </p:nvSpPr>
        <p:spPr>
          <a:xfrm>
            <a:off x="5951538" y="2811600"/>
            <a:ext cx="5006975" cy="54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700"/>
              <a:buFont typeface="Arial"/>
              <a:buChar char="​"/>
              <a:defRPr sz="1700" b="1">
                <a:solidFill>
                  <a:schemeClr val="dk1"/>
                </a:solidFill>
                <a:latin typeface="Georgia"/>
                <a:ea typeface="Georgia"/>
                <a:cs typeface="Georgia"/>
                <a:sym typeface="Georgia"/>
              </a:defRPr>
            </a:lvl1pPr>
            <a:lvl2pPr lvl="1" algn="l">
              <a:lnSpc>
                <a:spcPct val="100000"/>
              </a:lnSpc>
              <a:spcBef>
                <a:spcPts val="0"/>
              </a:spcBef>
              <a:spcAft>
                <a:spcPts val="0"/>
              </a:spcAft>
              <a:buClr>
                <a:schemeClr val="lt1"/>
              </a:buClr>
              <a:buSzPts val="1700"/>
              <a:buFont typeface="Arial"/>
              <a:buChar char="​"/>
              <a:defRPr sz="1700" b="1">
                <a:latin typeface="Georgia"/>
                <a:ea typeface="Georgia"/>
                <a:cs typeface="Georgia"/>
                <a:sym typeface="Georgia"/>
              </a:defRPr>
            </a:lvl2pPr>
            <a:lvl3pPr lvl="2" algn="l">
              <a:lnSpc>
                <a:spcPct val="100000"/>
              </a:lnSpc>
              <a:spcBef>
                <a:spcPts val="0"/>
              </a:spcBef>
              <a:spcAft>
                <a:spcPts val="0"/>
              </a:spcAft>
              <a:buClr>
                <a:schemeClr val="lt1"/>
              </a:buClr>
              <a:buSzPts val="1700"/>
              <a:buFont typeface="Arial"/>
              <a:buChar char="​"/>
              <a:defRPr sz="1700" b="1">
                <a:latin typeface="Georgia"/>
                <a:ea typeface="Georgia"/>
                <a:cs typeface="Georgia"/>
                <a:sym typeface="Georgia"/>
              </a:defRPr>
            </a:lvl3pPr>
            <a:lvl4pPr lvl="3" algn="l">
              <a:lnSpc>
                <a:spcPct val="100000"/>
              </a:lnSpc>
              <a:spcBef>
                <a:spcPts val="0"/>
              </a:spcBef>
              <a:spcAft>
                <a:spcPts val="0"/>
              </a:spcAft>
              <a:buClr>
                <a:schemeClr val="lt1"/>
              </a:buClr>
              <a:buSzPts val="1700"/>
              <a:buFont typeface="Arial"/>
              <a:buChar char="​"/>
              <a:defRPr sz="1700" b="1">
                <a:latin typeface="Georgia"/>
                <a:ea typeface="Georgia"/>
                <a:cs typeface="Georgia"/>
                <a:sym typeface="Georgia"/>
              </a:defRPr>
            </a:lvl4pPr>
            <a:lvl5pPr lvl="4" algn="l">
              <a:lnSpc>
                <a:spcPct val="100000"/>
              </a:lnSpc>
              <a:spcBef>
                <a:spcPts val="0"/>
              </a:spcBef>
              <a:spcAft>
                <a:spcPts val="0"/>
              </a:spcAft>
              <a:buClr>
                <a:schemeClr val="lt1"/>
              </a:buClr>
              <a:buSzPts val="1700"/>
              <a:buFont typeface="Arial"/>
              <a:buChar char="​"/>
              <a:defRPr sz="1700" b="1">
                <a:latin typeface="Georgia"/>
                <a:ea typeface="Georgia"/>
                <a:cs typeface="Georgia"/>
                <a:sym typeface="Georgia"/>
              </a:defRPr>
            </a:lvl5pPr>
            <a:lvl6pPr lvl="5" algn="l">
              <a:lnSpc>
                <a:spcPct val="100000"/>
              </a:lnSpc>
              <a:spcBef>
                <a:spcPts val="0"/>
              </a:spcBef>
              <a:spcAft>
                <a:spcPts val="0"/>
              </a:spcAft>
              <a:buClr>
                <a:schemeClr val="lt1"/>
              </a:buClr>
              <a:buSzPts val="1700"/>
              <a:buFont typeface="Arial"/>
              <a:buChar char="​"/>
              <a:defRPr sz="1700" b="1">
                <a:latin typeface="Georgia"/>
                <a:ea typeface="Georgia"/>
                <a:cs typeface="Georgia"/>
                <a:sym typeface="Georgia"/>
              </a:defRPr>
            </a:lvl6pPr>
            <a:lvl7pPr lvl="6" algn="l">
              <a:lnSpc>
                <a:spcPct val="100000"/>
              </a:lnSpc>
              <a:spcBef>
                <a:spcPts val="0"/>
              </a:spcBef>
              <a:spcAft>
                <a:spcPts val="0"/>
              </a:spcAft>
              <a:buClr>
                <a:schemeClr val="lt1"/>
              </a:buClr>
              <a:buSzPts val="1700"/>
              <a:buFont typeface="Arial"/>
              <a:buChar char="​"/>
              <a:defRPr sz="1700" b="1">
                <a:latin typeface="Georgia"/>
                <a:ea typeface="Georgia"/>
                <a:cs typeface="Georgia"/>
                <a:sym typeface="Georgia"/>
              </a:defRPr>
            </a:lvl7pPr>
            <a:lvl8pPr lvl="7" algn="l">
              <a:lnSpc>
                <a:spcPct val="100000"/>
              </a:lnSpc>
              <a:spcBef>
                <a:spcPts val="800"/>
              </a:spcBef>
              <a:spcAft>
                <a:spcPts val="0"/>
              </a:spcAft>
              <a:buClr>
                <a:schemeClr val="lt1"/>
              </a:buClr>
              <a:buSzPts val="1700"/>
              <a:buFont typeface="Arial"/>
              <a:buChar char="​"/>
              <a:defRPr sz="1700" b="1">
                <a:latin typeface="Georgia"/>
                <a:ea typeface="Georgia"/>
                <a:cs typeface="Georgia"/>
                <a:sym typeface="Georgia"/>
              </a:defRPr>
            </a:lvl8pPr>
            <a:lvl9pPr lvl="8" algn="l">
              <a:lnSpc>
                <a:spcPct val="100000"/>
              </a:lnSpc>
              <a:spcBef>
                <a:spcPts val="0"/>
              </a:spcBef>
              <a:spcAft>
                <a:spcPts val="600"/>
              </a:spcAft>
              <a:buClr>
                <a:schemeClr val="lt1"/>
              </a:buClr>
              <a:buSzPts val="1700"/>
              <a:buFont typeface="Arial"/>
              <a:buChar char="​"/>
              <a:defRPr sz="1700" b="1">
                <a:latin typeface="Georgia"/>
                <a:ea typeface="Georgia"/>
                <a:cs typeface="Georgia"/>
                <a:sym typeface="Georgia"/>
              </a:defRPr>
            </a:lvl9pPr>
          </a:lstStyle>
          <a:p>
            <a:endParaRPr/>
          </a:p>
        </p:txBody>
      </p:sp>
      <p:sp>
        <p:nvSpPr>
          <p:cNvPr id="174" name="Google Shape;174;p57"/>
          <p:cNvSpPr txBox="1">
            <a:spLocks noGrp="1"/>
          </p:cNvSpPr>
          <p:nvPr>
            <p:ph type="body" idx="2"/>
          </p:nvPr>
        </p:nvSpPr>
        <p:spPr>
          <a:xfrm>
            <a:off x="8528513" y="3913200"/>
            <a:ext cx="2430000" cy="154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00"/>
              <a:buNone/>
              <a:defRPr sz="1000" b="1" i="0">
                <a:solidFill>
                  <a:schemeClr val="dk1"/>
                </a:solidFill>
                <a:latin typeface="Georgia"/>
                <a:ea typeface="Georgia"/>
                <a:cs typeface="Georgia"/>
                <a:sym typeface="Georgia"/>
              </a:defRPr>
            </a:lvl1pPr>
            <a:lvl2pPr marL="914400" lvl="1"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lt1"/>
              </a:buClr>
              <a:buSzPts val="1800"/>
              <a:buChar char="​"/>
              <a:defRPr/>
            </a:lvl6pPr>
            <a:lvl7pPr marL="3200400" lvl="6" indent="-342900" algn="l">
              <a:lnSpc>
                <a:spcPct val="100000"/>
              </a:lnSpc>
              <a:spcBef>
                <a:spcPts val="800"/>
              </a:spcBef>
              <a:spcAft>
                <a:spcPts val="0"/>
              </a:spcAft>
              <a:buClr>
                <a:schemeClr val="lt1"/>
              </a:buClr>
              <a:buSzPts val="1800"/>
              <a:buChar char="​"/>
              <a:defRPr/>
            </a:lvl7pPr>
            <a:lvl8pPr marL="3657600" lvl="7" indent="-342900" algn="l">
              <a:lnSpc>
                <a:spcPct val="100000"/>
              </a:lnSpc>
              <a:spcBef>
                <a:spcPts val="800"/>
              </a:spcBef>
              <a:spcAft>
                <a:spcPts val="0"/>
              </a:spcAft>
              <a:buClr>
                <a:schemeClr val="lt1"/>
              </a:buClr>
              <a:buSzPts val="1800"/>
              <a:buChar char="​"/>
              <a:defRPr/>
            </a:lvl8pPr>
            <a:lvl9pPr marL="4114800" lvl="8" indent="-342900" algn="l">
              <a:lnSpc>
                <a:spcPct val="100000"/>
              </a:lnSpc>
              <a:spcBef>
                <a:spcPts val="600"/>
              </a:spcBef>
              <a:spcAft>
                <a:spcPts val="600"/>
              </a:spcAft>
              <a:buClr>
                <a:schemeClr val="lt1"/>
              </a:buClr>
              <a:buSzPts val="1800"/>
              <a:buChar char="​"/>
              <a:defRPr/>
            </a:lvl9pPr>
          </a:lstStyle>
          <a:p>
            <a:endParaRPr/>
          </a:p>
        </p:txBody>
      </p:sp>
      <p:sp>
        <p:nvSpPr>
          <p:cNvPr id="175" name="Google Shape;175;p57"/>
          <p:cNvSpPr txBox="1">
            <a:spLocks noGrp="1"/>
          </p:cNvSpPr>
          <p:nvPr>
            <p:ph type="body" idx="3"/>
          </p:nvPr>
        </p:nvSpPr>
        <p:spPr>
          <a:xfrm>
            <a:off x="8528513" y="4075200"/>
            <a:ext cx="2430000" cy="320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00"/>
              <a:buNone/>
              <a:defRPr sz="1000" i="1">
                <a:solidFill>
                  <a:schemeClr val="dk1"/>
                </a:solidFill>
              </a:defRPr>
            </a:lvl1pPr>
            <a:lvl2pPr marL="914400" lvl="1" indent="-228600" algn="l">
              <a:lnSpc>
                <a:spcPct val="100000"/>
              </a:lnSpc>
              <a:spcBef>
                <a:spcPts val="0"/>
              </a:spcBef>
              <a:spcAft>
                <a:spcPts val="0"/>
              </a:spcAft>
              <a:buClr>
                <a:schemeClr val="lt1"/>
              </a:buClr>
              <a:buSzPts val="1000"/>
              <a:buNone/>
              <a:defRPr sz="1000"/>
            </a:lvl2pPr>
            <a:lvl3pPr marL="1371600" lvl="2" indent="-228600" algn="l">
              <a:lnSpc>
                <a:spcPct val="100000"/>
              </a:lnSpc>
              <a:spcBef>
                <a:spcPts val="0"/>
              </a:spcBef>
              <a:spcAft>
                <a:spcPts val="0"/>
              </a:spcAft>
              <a:buClr>
                <a:schemeClr val="lt1"/>
              </a:buClr>
              <a:buSzPts val="1000"/>
              <a:buNone/>
              <a:defRPr sz="1000"/>
            </a:lvl3pPr>
            <a:lvl4pPr marL="1828800" lvl="3" indent="-228600" algn="l">
              <a:lnSpc>
                <a:spcPct val="100000"/>
              </a:lnSpc>
              <a:spcBef>
                <a:spcPts val="0"/>
              </a:spcBef>
              <a:spcAft>
                <a:spcPts val="0"/>
              </a:spcAft>
              <a:buClr>
                <a:schemeClr val="lt1"/>
              </a:buClr>
              <a:buSzPts val="1000"/>
              <a:buNone/>
              <a:defRPr sz="1000"/>
            </a:lvl4pPr>
            <a:lvl5pPr marL="2286000" lvl="4" indent="-228600" algn="l">
              <a:lnSpc>
                <a:spcPct val="100000"/>
              </a:lnSpc>
              <a:spcBef>
                <a:spcPts val="0"/>
              </a:spcBef>
              <a:spcAft>
                <a:spcPts val="0"/>
              </a:spcAft>
              <a:buClr>
                <a:schemeClr val="lt1"/>
              </a:buClr>
              <a:buSzPts val="1000"/>
              <a:buNone/>
              <a:defRPr sz="1000"/>
            </a:lvl5pPr>
            <a:lvl6pPr marL="2743200" lvl="5" indent="-342900" algn="l">
              <a:lnSpc>
                <a:spcPct val="100000"/>
              </a:lnSpc>
              <a:spcBef>
                <a:spcPts val="0"/>
              </a:spcBef>
              <a:spcAft>
                <a:spcPts val="0"/>
              </a:spcAft>
              <a:buClr>
                <a:schemeClr val="lt1"/>
              </a:buClr>
              <a:buSzPts val="1800"/>
              <a:buChar char="​"/>
              <a:defRPr/>
            </a:lvl6pPr>
            <a:lvl7pPr marL="3200400" lvl="6" indent="-342900" algn="l">
              <a:lnSpc>
                <a:spcPct val="100000"/>
              </a:lnSpc>
              <a:spcBef>
                <a:spcPts val="800"/>
              </a:spcBef>
              <a:spcAft>
                <a:spcPts val="0"/>
              </a:spcAft>
              <a:buClr>
                <a:schemeClr val="lt1"/>
              </a:buClr>
              <a:buSzPts val="1800"/>
              <a:buChar char="​"/>
              <a:defRPr/>
            </a:lvl7pPr>
            <a:lvl8pPr marL="3657600" lvl="7" indent="-342900" algn="l">
              <a:lnSpc>
                <a:spcPct val="100000"/>
              </a:lnSpc>
              <a:spcBef>
                <a:spcPts val="800"/>
              </a:spcBef>
              <a:spcAft>
                <a:spcPts val="0"/>
              </a:spcAft>
              <a:buClr>
                <a:schemeClr val="lt1"/>
              </a:buClr>
              <a:buSzPts val="1800"/>
              <a:buChar char="​"/>
              <a:defRPr/>
            </a:lvl8pPr>
            <a:lvl9pPr marL="4114800" lvl="8" indent="-342900" algn="l">
              <a:lnSpc>
                <a:spcPct val="100000"/>
              </a:lnSpc>
              <a:spcBef>
                <a:spcPts val="600"/>
              </a:spcBef>
              <a:spcAft>
                <a:spcPts val="600"/>
              </a:spcAft>
              <a:buClr>
                <a:schemeClr val="lt1"/>
              </a:buClr>
              <a:buSzPts val="1800"/>
              <a:buChar char="​"/>
              <a:defRPr/>
            </a:lvl9pPr>
          </a:lstStyle>
          <a:p>
            <a:endParaRPr/>
          </a:p>
        </p:txBody>
      </p:sp>
      <p:sp>
        <p:nvSpPr>
          <p:cNvPr id="176" name="Google Shape;176;p57"/>
          <p:cNvSpPr txBox="1">
            <a:spLocks noGrp="1"/>
          </p:cNvSpPr>
          <p:nvPr>
            <p:ph type="body" idx="4"/>
          </p:nvPr>
        </p:nvSpPr>
        <p:spPr>
          <a:xfrm>
            <a:off x="5951537" y="4471200"/>
            <a:ext cx="2430000" cy="154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00"/>
              <a:buNone/>
              <a:defRPr sz="1000" b="1" i="0">
                <a:solidFill>
                  <a:schemeClr val="dk1"/>
                </a:solidFill>
                <a:latin typeface="Georgia"/>
                <a:ea typeface="Georgia"/>
                <a:cs typeface="Georgia"/>
                <a:sym typeface="Georgia"/>
              </a:defRPr>
            </a:lvl1pPr>
            <a:lvl2pPr marL="914400" lvl="1"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lt1"/>
              </a:buClr>
              <a:buSzPts val="1800"/>
              <a:buChar char="​"/>
              <a:defRPr/>
            </a:lvl6pPr>
            <a:lvl7pPr marL="3200400" lvl="6" indent="-342900" algn="l">
              <a:lnSpc>
                <a:spcPct val="100000"/>
              </a:lnSpc>
              <a:spcBef>
                <a:spcPts val="800"/>
              </a:spcBef>
              <a:spcAft>
                <a:spcPts val="0"/>
              </a:spcAft>
              <a:buClr>
                <a:schemeClr val="lt1"/>
              </a:buClr>
              <a:buSzPts val="1800"/>
              <a:buChar char="​"/>
              <a:defRPr/>
            </a:lvl7pPr>
            <a:lvl8pPr marL="3657600" lvl="7" indent="-342900" algn="l">
              <a:lnSpc>
                <a:spcPct val="100000"/>
              </a:lnSpc>
              <a:spcBef>
                <a:spcPts val="800"/>
              </a:spcBef>
              <a:spcAft>
                <a:spcPts val="0"/>
              </a:spcAft>
              <a:buClr>
                <a:schemeClr val="lt1"/>
              </a:buClr>
              <a:buSzPts val="1800"/>
              <a:buChar char="​"/>
              <a:defRPr/>
            </a:lvl8pPr>
            <a:lvl9pPr marL="4114800" lvl="8" indent="-342900" algn="l">
              <a:lnSpc>
                <a:spcPct val="100000"/>
              </a:lnSpc>
              <a:spcBef>
                <a:spcPts val="600"/>
              </a:spcBef>
              <a:spcAft>
                <a:spcPts val="600"/>
              </a:spcAft>
              <a:buClr>
                <a:schemeClr val="lt1"/>
              </a:buClr>
              <a:buSzPts val="1800"/>
              <a:buChar char="​"/>
              <a:defRPr/>
            </a:lvl9pPr>
          </a:lstStyle>
          <a:p>
            <a:endParaRPr/>
          </a:p>
        </p:txBody>
      </p:sp>
      <p:sp>
        <p:nvSpPr>
          <p:cNvPr id="177" name="Google Shape;177;p57"/>
          <p:cNvSpPr txBox="1">
            <a:spLocks noGrp="1"/>
          </p:cNvSpPr>
          <p:nvPr>
            <p:ph type="body" idx="5"/>
          </p:nvPr>
        </p:nvSpPr>
        <p:spPr>
          <a:xfrm>
            <a:off x="5951537" y="4633200"/>
            <a:ext cx="2430000" cy="320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00"/>
              <a:buNone/>
              <a:defRPr sz="1000" i="1">
                <a:solidFill>
                  <a:schemeClr val="dk1"/>
                </a:solidFill>
              </a:defRPr>
            </a:lvl1pPr>
            <a:lvl2pPr marL="914400" lvl="1" indent="-228600" algn="l">
              <a:lnSpc>
                <a:spcPct val="100000"/>
              </a:lnSpc>
              <a:spcBef>
                <a:spcPts val="0"/>
              </a:spcBef>
              <a:spcAft>
                <a:spcPts val="0"/>
              </a:spcAft>
              <a:buClr>
                <a:schemeClr val="lt1"/>
              </a:buClr>
              <a:buSzPts val="1000"/>
              <a:buNone/>
              <a:defRPr sz="1000"/>
            </a:lvl2pPr>
            <a:lvl3pPr marL="1371600" lvl="2" indent="-228600" algn="l">
              <a:lnSpc>
                <a:spcPct val="100000"/>
              </a:lnSpc>
              <a:spcBef>
                <a:spcPts val="0"/>
              </a:spcBef>
              <a:spcAft>
                <a:spcPts val="0"/>
              </a:spcAft>
              <a:buClr>
                <a:schemeClr val="lt1"/>
              </a:buClr>
              <a:buSzPts val="1000"/>
              <a:buNone/>
              <a:defRPr sz="1000"/>
            </a:lvl3pPr>
            <a:lvl4pPr marL="1828800" lvl="3" indent="-228600" algn="l">
              <a:lnSpc>
                <a:spcPct val="100000"/>
              </a:lnSpc>
              <a:spcBef>
                <a:spcPts val="0"/>
              </a:spcBef>
              <a:spcAft>
                <a:spcPts val="0"/>
              </a:spcAft>
              <a:buClr>
                <a:schemeClr val="lt1"/>
              </a:buClr>
              <a:buSzPts val="1000"/>
              <a:buNone/>
              <a:defRPr sz="1000"/>
            </a:lvl4pPr>
            <a:lvl5pPr marL="2286000" lvl="4" indent="-228600" algn="l">
              <a:lnSpc>
                <a:spcPct val="100000"/>
              </a:lnSpc>
              <a:spcBef>
                <a:spcPts val="0"/>
              </a:spcBef>
              <a:spcAft>
                <a:spcPts val="0"/>
              </a:spcAft>
              <a:buClr>
                <a:schemeClr val="lt1"/>
              </a:buClr>
              <a:buSzPts val="1000"/>
              <a:buNone/>
              <a:defRPr sz="1000"/>
            </a:lvl5pPr>
            <a:lvl6pPr marL="2743200" lvl="5" indent="-342900" algn="l">
              <a:lnSpc>
                <a:spcPct val="100000"/>
              </a:lnSpc>
              <a:spcBef>
                <a:spcPts val="0"/>
              </a:spcBef>
              <a:spcAft>
                <a:spcPts val="0"/>
              </a:spcAft>
              <a:buClr>
                <a:schemeClr val="lt1"/>
              </a:buClr>
              <a:buSzPts val="1800"/>
              <a:buChar char="​"/>
              <a:defRPr/>
            </a:lvl6pPr>
            <a:lvl7pPr marL="3200400" lvl="6" indent="-342900" algn="l">
              <a:lnSpc>
                <a:spcPct val="100000"/>
              </a:lnSpc>
              <a:spcBef>
                <a:spcPts val="800"/>
              </a:spcBef>
              <a:spcAft>
                <a:spcPts val="0"/>
              </a:spcAft>
              <a:buClr>
                <a:schemeClr val="lt1"/>
              </a:buClr>
              <a:buSzPts val="1800"/>
              <a:buChar char="​"/>
              <a:defRPr/>
            </a:lvl7pPr>
            <a:lvl8pPr marL="3657600" lvl="7" indent="-342900" algn="l">
              <a:lnSpc>
                <a:spcPct val="100000"/>
              </a:lnSpc>
              <a:spcBef>
                <a:spcPts val="800"/>
              </a:spcBef>
              <a:spcAft>
                <a:spcPts val="0"/>
              </a:spcAft>
              <a:buClr>
                <a:schemeClr val="lt1"/>
              </a:buClr>
              <a:buSzPts val="1800"/>
              <a:buChar char="​"/>
              <a:defRPr/>
            </a:lvl8pPr>
            <a:lvl9pPr marL="4114800" lvl="8" indent="-342900" algn="l">
              <a:lnSpc>
                <a:spcPct val="100000"/>
              </a:lnSpc>
              <a:spcBef>
                <a:spcPts val="600"/>
              </a:spcBef>
              <a:spcAft>
                <a:spcPts val="600"/>
              </a:spcAft>
              <a:buClr>
                <a:schemeClr val="lt1"/>
              </a:buClr>
              <a:buSzPts val="1800"/>
              <a:buChar char="​"/>
              <a:defRPr/>
            </a:lvl9pPr>
          </a:lstStyle>
          <a:p>
            <a:endParaRPr/>
          </a:p>
        </p:txBody>
      </p:sp>
      <p:sp>
        <p:nvSpPr>
          <p:cNvPr id="178" name="Google Shape;178;p57"/>
          <p:cNvSpPr txBox="1">
            <a:spLocks noGrp="1"/>
          </p:cNvSpPr>
          <p:nvPr>
            <p:ph type="body" idx="6"/>
          </p:nvPr>
        </p:nvSpPr>
        <p:spPr>
          <a:xfrm>
            <a:off x="8528513" y="4471200"/>
            <a:ext cx="2430000" cy="154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00"/>
              <a:buNone/>
              <a:defRPr sz="1000" b="1" i="0">
                <a:solidFill>
                  <a:schemeClr val="dk1"/>
                </a:solidFill>
                <a:latin typeface="Georgia"/>
                <a:ea typeface="Georgia"/>
                <a:cs typeface="Georgia"/>
                <a:sym typeface="Georgia"/>
              </a:defRPr>
            </a:lvl1pPr>
            <a:lvl2pPr marL="914400" lvl="1"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lt1"/>
              </a:buClr>
              <a:buSzPts val="1800"/>
              <a:buChar char="​"/>
              <a:defRPr/>
            </a:lvl6pPr>
            <a:lvl7pPr marL="3200400" lvl="6" indent="-342900" algn="l">
              <a:lnSpc>
                <a:spcPct val="100000"/>
              </a:lnSpc>
              <a:spcBef>
                <a:spcPts val="800"/>
              </a:spcBef>
              <a:spcAft>
                <a:spcPts val="0"/>
              </a:spcAft>
              <a:buClr>
                <a:schemeClr val="lt1"/>
              </a:buClr>
              <a:buSzPts val="1800"/>
              <a:buChar char="​"/>
              <a:defRPr/>
            </a:lvl7pPr>
            <a:lvl8pPr marL="3657600" lvl="7" indent="-342900" algn="l">
              <a:lnSpc>
                <a:spcPct val="100000"/>
              </a:lnSpc>
              <a:spcBef>
                <a:spcPts val="800"/>
              </a:spcBef>
              <a:spcAft>
                <a:spcPts val="0"/>
              </a:spcAft>
              <a:buClr>
                <a:schemeClr val="lt1"/>
              </a:buClr>
              <a:buSzPts val="1800"/>
              <a:buChar char="​"/>
              <a:defRPr/>
            </a:lvl8pPr>
            <a:lvl9pPr marL="4114800" lvl="8" indent="-342900" algn="l">
              <a:lnSpc>
                <a:spcPct val="100000"/>
              </a:lnSpc>
              <a:spcBef>
                <a:spcPts val="600"/>
              </a:spcBef>
              <a:spcAft>
                <a:spcPts val="600"/>
              </a:spcAft>
              <a:buClr>
                <a:schemeClr val="lt1"/>
              </a:buClr>
              <a:buSzPts val="1800"/>
              <a:buChar char="​"/>
              <a:defRPr/>
            </a:lvl9pPr>
          </a:lstStyle>
          <a:p>
            <a:endParaRPr/>
          </a:p>
        </p:txBody>
      </p:sp>
      <p:sp>
        <p:nvSpPr>
          <p:cNvPr id="179" name="Google Shape;179;p57"/>
          <p:cNvSpPr txBox="1">
            <a:spLocks noGrp="1"/>
          </p:cNvSpPr>
          <p:nvPr>
            <p:ph type="body" idx="7"/>
          </p:nvPr>
        </p:nvSpPr>
        <p:spPr>
          <a:xfrm>
            <a:off x="8528513" y="4633200"/>
            <a:ext cx="2430000" cy="320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00"/>
              <a:buNone/>
              <a:defRPr sz="1000" i="1">
                <a:solidFill>
                  <a:schemeClr val="dk1"/>
                </a:solidFill>
              </a:defRPr>
            </a:lvl1pPr>
            <a:lvl2pPr marL="914400" lvl="1" indent="-228600" algn="l">
              <a:lnSpc>
                <a:spcPct val="100000"/>
              </a:lnSpc>
              <a:spcBef>
                <a:spcPts val="0"/>
              </a:spcBef>
              <a:spcAft>
                <a:spcPts val="0"/>
              </a:spcAft>
              <a:buClr>
                <a:schemeClr val="lt1"/>
              </a:buClr>
              <a:buSzPts val="1000"/>
              <a:buNone/>
              <a:defRPr sz="1000"/>
            </a:lvl2pPr>
            <a:lvl3pPr marL="1371600" lvl="2" indent="-228600" algn="l">
              <a:lnSpc>
                <a:spcPct val="100000"/>
              </a:lnSpc>
              <a:spcBef>
                <a:spcPts val="0"/>
              </a:spcBef>
              <a:spcAft>
                <a:spcPts val="0"/>
              </a:spcAft>
              <a:buClr>
                <a:schemeClr val="lt1"/>
              </a:buClr>
              <a:buSzPts val="1000"/>
              <a:buNone/>
              <a:defRPr sz="1000"/>
            </a:lvl3pPr>
            <a:lvl4pPr marL="1828800" lvl="3" indent="-228600" algn="l">
              <a:lnSpc>
                <a:spcPct val="100000"/>
              </a:lnSpc>
              <a:spcBef>
                <a:spcPts val="0"/>
              </a:spcBef>
              <a:spcAft>
                <a:spcPts val="0"/>
              </a:spcAft>
              <a:buClr>
                <a:schemeClr val="lt1"/>
              </a:buClr>
              <a:buSzPts val="1000"/>
              <a:buNone/>
              <a:defRPr sz="1000"/>
            </a:lvl4pPr>
            <a:lvl5pPr marL="2286000" lvl="4" indent="-228600" algn="l">
              <a:lnSpc>
                <a:spcPct val="100000"/>
              </a:lnSpc>
              <a:spcBef>
                <a:spcPts val="0"/>
              </a:spcBef>
              <a:spcAft>
                <a:spcPts val="0"/>
              </a:spcAft>
              <a:buClr>
                <a:schemeClr val="lt1"/>
              </a:buClr>
              <a:buSzPts val="1000"/>
              <a:buNone/>
              <a:defRPr sz="1000"/>
            </a:lvl5pPr>
            <a:lvl6pPr marL="2743200" lvl="5" indent="-342900" algn="l">
              <a:lnSpc>
                <a:spcPct val="100000"/>
              </a:lnSpc>
              <a:spcBef>
                <a:spcPts val="0"/>
              </a:spcBef>
              <a:spcAft>
                <a:spcPts val="0"/>
              </a:spcAft>
              <a:buClr>
                <a:schemeClr val="lt1"/>
              </a:buClr>
              <a:buSzPts val="1800"/>
              <a:buChar char="​"/>
              <a:defRPr/>
            </a:lvl6pPr>
            <a:lvl7pPr marL="3200400" lvl="6" indent="-342900" algn="l">
              <a:lnSpc>
                <a:spcPct val="100000"/>
              </a:lnSpc>
              <a:spcBef>
                <a:spcPts val="800"/>
              </a:spcBef>
              <a:spcAft>
                <a:spcPts val="0"/>
              </a:spcAft>
              <a:buClr>
                <a:schemeClr val="lt1"/>
              </a:buClr>
              <a:buSzPts val="1800"/>
              <a:buChar char="​"/>
              <a:defRPr/>
            </a:lvl7pPr>
            <a:lvl8pPr marL="3657600" lvl="7" indent="-342900" algn="l">
              <a:lnSpc>
                <a:spcPct val="100000"/>
              </a:lnSpc>
              <a:spcBef>
                <a:spcPts val="800"/>
              </a:spcBef>
              <a:spcAft>
                <a:spcPts val="0"/>
              </a:spcAft>
              <a:buClr>
                <a:schemeClr val="lt1"/>
              </a:buClr>
              <a:buSzPts val="1800"/>
              <a:buChar char="​"/>
              <a:defRPr/>
            </a:lvl8pPr>
            <a:lvl9pPr marL="4114800" lvl="8" indent="-342900" algn="l">
              <a:lnSpc>
                <a:spcPct val="100000"/>
              </a:lnSpc>
              <a:spcBef>
                <a:spcPts val="600"/>
              </a:spcBef>
              <a:spcAft>
                <a:spcPts val="600"/>
              </a:spcAft>
              <a:buClr>
                <a:schemeClr val="lt1"/>
              </a:buClr>
              <a:buSzPts val="1800"/>
              <a:buChar char="​"/>
              <a:defRPr/>
            </a:lvl9pPr>
          </a:lstStyle>
          <a:p>
            <a:endParaRPr/>
          </a:p>
        </p:txBody>
      </p:sp>
      <p:sp>
        <p:nvSpPr>
          <p:cNvPr id="180" name="Google Shape;180;p57"/>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57"/>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57"/>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83" name="Google Shape;183;p57" descr="{&quot;templafy&quot;:{&quot;id&quot;:&quot;cfd3acf6-b675-43f2-a6eb-2ab841bd9a09&quot;}}"/>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68764" y="567844"/>
            <a:ext cx="1605600" cy="619200"/>
          </a:xfrm>
          <a:prstGeom prst="rect">
            <a:avLst/>
          </a:prstGeom>
          <a:noFill/>
          <a:ln>
            <a:noFill/>
          </a:ln>
        </p:spPr>
      </p:pic>
      <p:sp>
        <p:nvSpPr>
          <p:cNvPr id="184" name="Google Shape;184;p57" descr="{&quot;templafy&quot;:{&quot;id&quot;:&quot;1c4142a3-459e-41c6-a9a5-10814421d126&quot;}}" title="Form.Date"/>
          <p:cNvSpPr/>
          <p:nvPr/>
        </p:nvSpPr>
        <p:spPr>
          <a:xfrm>
            <a:off x="5951537" y="5367600"/>
            <a:ext cx="2286000" cy="15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March 11, 2022</a:t>
            </a:r>
            <a:endParaRPr sz="1400" b="0" i="0" u="none" strike="noStrike" cap="none">
              <a:solidFill>
                <a:srgbClr val="000000"/>
              </a:solidFill>
              <a:latin typeface="Calibri"/>
              <a:ea typeface="Calibri"/>
              <a:cs typeface="Calibri"/>
              <a:sym typeface="Calibri"/>
            </a:endParaRPr>
          </a:p>
        </p:txBody>
      </p:sp>
      <p:sp>
        <p:nvSpPr>
          <p:cNvPr id="185" name="Google Shape;185;p57"/>
          <p:cNvSpPr txBox="1"/>
          <p:nvPr/>
        </p:nvSpPr>
        <p:spPr>
          <a:xfrm>
            <a:off x="11313339" y="6530400"/>
            <a:ext cx="302400" cy="107722"/>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US" sz="700" b="0" i="0" u="none" strike="noStrike" cap="none">
                <a:solidFill>
                  <a:schemeClr val="lt1"/>
                </a:solidFill>
                <a:latin typeface="Calibri"/>
                <a:ea typeface="Calibri"/>
                <a:cs typeface="Calibri"/>
                <a:sym typeface="Calibri"/>
              </a:rPr>
              <a:t>‹#›</a:t>
            </a:fld>
            <a:endParaRPr sz="700" b="0" i="0" u="none" strike="noStrike" cap="none">
              <a:solidFill>
                <a:schemeClr val="lt1"/>
              </a:solidFill>
              <a:latin typeface="Calibri"/>
              <a:ea typeface="Calibri"/>
              <a:cs typeface="Calibri"/>
              <a:sym typeface="Calibri"/>
            </a:endParaRPr>
          </a:p>
        </p:txBody>
      </p:sp>
      <p:sp>
        <p:nvSpPr>
          <p:cNvPr id="186" name="Google Shape;186;p57"/>
          <p:cNvSpPr txBox="1">
            <a:spLocks noGrp="1"/>
          </p:cNvSpPr>
          <p:nvPr>
            <p:ph type="body" idx="8"/>
          </p:nvPr>
        </p:nvSpPr>
        <p:spPr>
          <a:xfrm>
            <a:off x="5951537" y="1087200"/>
            <a:ext cx="5006976" cy="154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00"/>
              <a:buNone/>
              <a:defRPr sz="1000" b="1" cap="none">
                <a:solidFill>
                  <a:schemeClr val="dk1"/>
                </a:solidFill>
              </a:defRPr>
            </a:lvl1pPr>
            <a:lvl2pPr marL="914400" lvl="1" indent="-228600" algn="l">
              <a:lnSpc>
                <a:spcPct val="100000"/>
              </a:lnSpc>
              <a:spcBef>
                <a:spcPts val="800"/>
              </a:spcBef>
              <a:spcAft>
                <a:spcPts val="0"/>
              </a:spcAft>
              <a:buClr>
                <a:schemeClr val="dk1"/>
              </a:buClr>
              <a:buSzPts val="1000"/>
              <a:buNone/>
              <a:defRPr sz="1000" b="1" cap="none">
                <a:solidFill>
                  <a:schemeClr val="dk1"/>
                </a:solidFill>
              </a:defRPr>
            </a:lvl2pPr>
            <a:lvl3pPr marL="1371600" lvl="2" indent="-228600" algn="l">
              <a:lnSpc>
                <a:spcPct val="100000"/>
              </a:lnSpc>
              <a:spcBef>
                <a:spcPts val="800"/>
              </a:spcBef>
              <a:spcAft>
                <a:spcPts val="0"/>
              </a:spcAft>
              <a:buClr>
                <a:schemeClr val="dk1"/>
              </a:buClr>
              <a:buSzPts val="1000"/>
              <a:buNone/>
              <a:defRPr sz="1000" b="1" cap="none">
                <a:solidFill>
                  <a:schemeClr val="dk1"/>
                </a:solidFill>
              </a:defRPr>
            </a:lvl3pPr>
            <a:lvl4pPr marL="1828800" lvl="3" indent="-228600" algn="l">
              <a:lnSpc>
                <a:spcPct val="100000"/>
              </a:lnSpc>
              <a:spcBef>
                <a:spcPts val="800"/>
              </a:spcBef>
              <a:spcAft>
                <a:spcPts val="0"/>
              </a:spcAft>
              <a:buClr>
                <a:schemeClr val="dk1"/>
              </a:buClr>
              <a:buSzPts val="1000"/>
              <a:buNone/>
              <a:defRPr sz="1000" b="1" cap="none">
                <a:solidFill>
                  <a:schemeClr val="dk1"/>
                </a:solidFill>
              </a:defRPr>
            </a:lvl4pPr>
            <a:lvl5pPr marL="2286000" lvl="4" indent="-228600" algn="l">
              <a:lnSpc>
                <a:spcPct val="100000"/>
              </a:lnSpc>
              <a:spcBef>
                <a:spcPts val="800"/>
              </a:spcBef>
              <a:spcAft>
                <a:spcPts val="0"/>
              </a:spcAft>
              <a:buClr>
                <a:schemeClr val="dk1"/>
              </a:buClr>
              <a:buSzPts val="1000"/>
              <a:buNone/>
              <a:defRPr sz="1000" b="1" cap="none">
                <a:solidFill>
                  <a:schemeClr val="dk1"/>
                </a:solidFill>
              </a:defRPr>
            </a:lvl5pPr>
            <a:lvl6pPr marL="2743200" lvl="5" indent="-342900" algn="l">
              <a:lnSpc>
                <a:spcPct val="100000"/>
              </a:lnSpc>
              <a:spcBef>
                <a:spcPts val="800"/>
              </a:spcBef>
              <a:spcAft>
                <a:spcPts val="0"/>
              </a:spcAft>
              <a:buClr>
                <a:schemeClr val="lt1"/>
              </a:buClr>
              <a:buSzPts val="1800"/>
              <a:buChar char="​"/>
              <a:defRPr/>
            </a:lvl6pPr>
            <a:lvl7pPr marL="3200400" lvl="6" indent="-342900" algn="l">
              <a:lnSpc>
                <a:spcPct val="100000"/>
              </a:lnSpc>
              <a:spcBef>
                <a:spcPts val="800"/>
              </a:spcBef>
              <a:spcAft>
                <a:spcPts val="0"/>
              </a:spcAft>
              <a:buClr>
                <a:schemeClr val="lt1"/>
              </a:buClr>
              <a:buSzPts val="1800"/>
              <a:buChar char="​"/>
              <a:defRPr/>
            </a:lvl7pPr>
            <a:lvl8pPr marL="3657600" lvl="7" indent="-342900" algn="l">
              <a:lnSpc>
                <a:spcPct val="100000"/>
              </a:lnSpc>
              <a:spcBef>
                <a:spcPts val="800"/>
              </a:spcBef>
              <a:spcAft>
                <a:spcPts val="0"/>
              </a:spcAft>
              <a:buClr>
                <a:schemeClr val="lt1"/>
              </a:buClr>
              <a:buSzPts val="1800"/>
              <a:buChar char="​"/>
              <a:defRPr/>
            </a:lvl8pPr>
            <a:lvl9pPr marL="4114800" lvl="8" indent="-342900" algn="l">
              <a:lnSpc>
                <a:spcPct val="100000"/>
              </a:lnSpc>
              <a:spcBef>
                <a:spcPts val="600"/>
              </a:spcBef>
              <a:spcAft>
                <a:spcPts val="600"/>
              </a:spcAft>
              <a:buClr>
                <a:schemeClr val="lt1"/>
              </a:buClr>
              <a:buSzPts val="1800"/>
              <a:buChar char="​"/>
              <a:defRPr/>
            </a:lvl9pPr>
          </a:lstStyle>
          <a:p>
            <a:endParaRPr/>
          </a:p>
        </p:txBody>
      </p:sp>
      <p:sp>
        <p:nvSpPr>
          <p:cNvPr id="187" name="Google Shape;187;p57" descr="{&quot;templafy&quot;:{&quot;id&quot;:&quot;83fb916c-a64c-4c8d-9b4b-e5b3bf47a5c6&quot;}}" title="UserProfile.Name"/>
          <p:cNvSpPr/>
          <p:nvPr/>
        </p:nvSpPr>
        <p:spPr>
          <a:xfrm>
            <a:off x="5951537" y="3913200"/>
            <a:ext cx="2430000" cy="151658"/>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Georgia"/>
                <a:ea typeface="Georgia"/>
                <a:cs typeface="Georgia"/>
                <a:sym typeface="Georgia"/>
              </a:rPr>
              <a:t>June Reinhard</a:t>
            </a:r>
            <a:endParaRPr sz="1400" b="0" i="0" u="none" strike="noStrike" cap="none">
              <a:solidFill>
                <a:srgbClr val="000000"/>
              </a:solidFill>
              <a:latin typeface="Calibri"/>
              <a:ea typeface="Calibri"/>
              <a:cs typeface="Calibri"/>
              <a:sym typeface="Calibri"/>
            </a:endParaRPr>
          </a:p>
        </p:txBody>
      </p:sp>
      <p:sp>
        <p:nvSpPr>
          <p:cNvPr id="188" name="Google Shape;188;p57" descr="{&quot;templafy&quot;:{&quot;id&quot;:&quot;7e7dd95d-78a8-473d-b80c-165a644af7db&quot;}}" title="UserProfile.Title"/>
          <p:cNvSpPr/>
          <p:nvPr/>
        </p:nvSpPr>
        <p:spPr>
          <a:xfrm>
            <a:off x="5951537" y="4075201"/>
            <a:ext cx="2430000" cy="320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chemeClr val="dk1"/>
                </a:solidFill>
                <a:latin typeface="Calibri"/>
                <a:ea typeface="Calibri"/>
                <a:cs typeface="Calibri"/>
                <a:sym typeface="Calibri"/>
              </a:rPr>
              <a:t>LFN Marketing</a:t>
            </a:r>
            <a:endParaRPr sz="1400" b="0" i="0" u="none" strike="noStrike" cap="none">
              <a:solidFill>
                <a:srgbClr val="000000"/>
              </a:solidFill>
              <a:latin typeface="Calibri"/>
              <a:ea typeface="Calibri"/>
              <a:cs typeface="Calibri"/>
              <a:sym typeface="Calibri"/>
            </a:endParaRPr>
          </a:p>
        </p:txBody>
      </p:sp>
      <p:sp>
        <p:nvSpPr>
          <p:cNvPr id="189" name="Google Shape;189;p57"/>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190" name="Google Shape;190;p57"/>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191" name="Google Shape;191;p57"/>
          <p:cNvSpPr/>
          <p:nvPr/>
        </p:nvSpPr>
        <p:spPr>
          <a:xfrm>
            <a:off x="1306286" y="-212825"/>
            <a:ext cx="2358997" cy="1357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This slide has no elements that change color</a:t>
            </a:r>
            <a:endParaRPr sz="1400" b="0" i="0" u="none" strike="noStrike" cap="none">
              <a:solidFill>
                <a:srgbClr val="000000"/>
              </a:solidFill>
              <a:latin typeface="Calibri"/>
              <a:ea typeface="Calibri"/>
              <a:cs typeface="Calibri"/>
              <a:sym typeface="Calibri"/>
            </a:endParaRPr>
          </a:p>
        </p:txBody>
      </p:sp>
      <p:sp>
        <p:nvSpPr>
          <p:cNvPr id="192" name="Google Shape;192;p57" descr="{&quot;templafy&quot;:{&quot;id&quot;:&quot;f5c94dd2-7beb-490e-96ee-f28a5a60910f&quot;}}" title="Form.AudienceDisclosure"/>
          <p:cNvSpPr txBox="1"/>
          <p:nvPr/>
        </p:nvSpPr>
        <p:spPr>
          <a:xfrm>
            <a:off x="4352132" y="6530400"/>
            <a:ext cx="3487737" cy="107722"/>
          </a:xfrm>
          <a:prstGeom prst="rect">
            <a:avLst/>
          </a:prstGeom>
          <a:noFill/>
          <a:ln>
            <a:noFill/>
          </a:ln>
        </p:spPr>
        <p:txBody>
          <a:bodyPr spcFirstLastPara="1" wrap="square" lIns="0" tIns="0" rIns="0" bIns="0" anchor="b" anchorCtr="0">
            <a:spAutoFit/>
          </a:bodyPr>
          <a:lstStyle/>
          <a:p>
            <a:pPr marL="0" marR="0" lvl="0" indent="0" algn="ctr" rtl="0">
              <a:lnSpc>
                <a:spcPct val="100000"/>
              </a:lnSpc>
              <a:spcBef>
                <a:spcPts val="0"/>
              </a:spcBef>
              <a:spcAft>
                <a:spcPts val="0"/>
              </a:spcAft>
              <a:buClr>
                <a:srgbClr val="000000"/>
              </a:buClr>
              <a:buSzPts val="700"/>
              <a:buFont typeface="Arial"/>
              <a:buNone/>
            </a:pPr>
            <a:endParaRPr sz="700" b="1" i="0" u="none" strike="noStrike" cap="none">
              <a:solidFill>
                <a:schemeClr val="lt1"/>
              </a:solidFill>
              <a:latin typeface="Calibri"/>
              <a:ea typeface="Calibri"/>
              <a:cs typeface="Calibri"/>
              <a:sym typeface="Calibri"/>
            </a:endParaRPr>
          </a:p>
        </p:txBody>
      </p:sp>
      <p:sp>
        <p:nvSpPr>
          <p:cNvPr id="193" name="Google Shape;193;p57" descr="{&quot;templafy&quot;:{&quot;id&quot;:&quot;95a58826-0a3f-4e01-8859-e73304d8045f&quot;}}" title="Form.Lcn"/>
          <p:cNvSpPr txBox="1"/>
          <p:nvPr/>
        </p:nvSpPr>
        <p:spPr>
          <a:xfrm>
            <a:off x="575997" y="6530400"/>
            <a:ext cx="946404" cy="107722"/>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Calibri"/>
              <a:ea typeface="Calibri"/>
              <a:cs typeface="Calibri"/>
              <a:sym typeface="Calibri"/>
            </a:endParaRPr>
          </a:p>
        </p:txBody>
      </p:sp>
      <p:sp>
        <p:nvSpPr>
          <p:cNvPr id="194" name="Google Shape;194;p57" descr="{&quot;templafy&quot;:{&quot;id&quot;:&quot;20bba188-7247-40e2-a07b-a90cbca5c289&quot;}}" title="UserProfile.Address.Copyright"/>
          <p:cNvSpPr/>
          <p:nvPr/>
        </p:nvSpPr>
        <p:spPr>
          <a:xfrm>
            <a:off x="9070975" y="6530400"/>
            <a:ext cx="2162429" cy="107722"/>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Calibri"/>
                <a:ea typeface="Calibri"/>
                <a:cs typeface="Calibri"/>
                <a:sym typeface="Calibri"/>
              </a:rPr>
              <a:t>©2022 Lincoln National Corporation</a:t>
            </a: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ver - Cobrand Burgundy">
  <p:cSld name="Cover - Cobrand Burgundy">
    <p:bg>
      <p:bgPr>
        <a:solidFill>
          <a:schemeClr val="lt1"/>
        </a:solidFill>
        <a:effectLst/>
      </p:bgPr>
    </p:bg>
    <p:spTree>
      <p:nvGrpSpPr>
        <p:cNvPr id="1" name="Shape 195"/>
        <p:cNvGrpSpPr/>
        <p:nvPr/>
      </p:nvGrpSpPr>
      <p:grpSpPr>
        <a:xfrm>
          <a:off x="0" y="0"/>
          <a:ext cx="0" cy="0"/>
          <a:chOff x="0" y="0"/>
          <a:chExt cx="0" cy="0"/>
        </a:xfrm>
      </p:grpSpPr>
      <p:sp>
        <p:nvSpPr>
          <p:cNvPr id="196" name="Google Shape;196;p58"/>
          <p:cNvSpPr/>
          <p:nvPr/>
        </p:nvSpPr>
        <p:spPr>
          <a:xfrm>
            <a:off x="5295901" y="574674"/>
            <a:ext cx="6319838" cy="5707064"/>
          </a:xfrm>
          <a:prstGeom prst="rect">
            <a:avLst/>
          </a:prstGeom>
          <a:solidFill>
            <a:srgbClr val="AD1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accent1"/>
              </a:solidFill>
              <a:latin typeface="Calibri"/>
              <a:ea typeface="Calibri"/>
              <a:cs typeface="Calibri"/>
              <a:sym typeface="Calibri"/>
            </a:endParaRPr>
          </a:p>
        </p:txBody>
      </p:sp>
      <p:sp>
        <p:nvSpPr>
          <p:cNvPr id="197" name="Google Shape;197;p58"/>
          <p:cNvSpPr txBox="1">
            <a:spLocks noGrp="1"/>
          </p:cNvSpPr>
          <p:nvPr>
            <p:ph type="ctrTitle"/>
          </p:nvPr>
        </p:nvSpPr>
        <p:spPr>
          <a:xfrm>
            <a:off x="5951537" y="1602000"/>
            <a:ext cx="5006975" cy="1087200"/>
          </a:xfrm>
          <a:prstGeom prst="rect">
            <a:avLst/>
          </a:prstGeom>
          <a:noFill/>
          <a:ln>
            <a:noFill/>
          </a:ln>
        </p:spPr>
        <p:txBody>
          <a:bodyPr spcFirstLastPara="1" wrap="square" lIns="0" tIns="0" rIns="0" bIns="0" anchor="b" anchorCtr="0">
            <a:noAutofit/>
          </a:bodyPr>
          <a:lstStyle>
            <a:lvl1pPr lvl="0" algn="l">
              <a:lnSpc>
                <a:spcPct val="83000"/>
              </a:lnSpc>
              <a:spcBef>
                <a:spcPts val="0"/>
              </a:spcBef>
              <a:spcAft>
                <a:spcPts val="0"/>
              </a:spcAft>
              <a:buClr>
                <a:schemeClr val="lt1"/>
              </a:buClr>
              <a:buSzPts val="4200"/>
              <a:buFont typeface="Georgia"/>
              <a:buNone/>
              <a:defRPr sz="4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58"/>
          <p:cNvSpPr txBox="1">
            <a:spLocks noGrp="1"/>
          </p:cNvSpPr>
          <p:nvPr>
            <p:ph type="subTitle" idx="1"/>
          </p:nvPr>
        </p:nvSpPr>
        <p:spPr>
          <a:xfrm>
            <a:off x="5951538" y="2811600"/>
            <a:ext cx="5006975" cy="54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700"/>
              <a:buFont typeface="Arial"/>
              <a:buChar char="​"/>
              <a:defRPr sz="1700" b="1">
                <a:solidFill>
                  <a:schemeClr val="lt1"/>
                </a:solidFill>
                <a:latin typeface="Georgia"/>
                <a:ea typeface="Georgia"/>
                <a:cs typeface="Georgia"/>
                <a:sym typeface="Georgia"/>
              </a:defRPr>
            </a:lvl1pPr>
            <a:lvl2pPr lvl="1" algn="l">
              <a:lnSpc>
                <a:spcPct val="100000"/>
              </a:lnSpc>
              <a:spcBef>
                <a:spcPts val="0"/>
              </a:spcBef>
              <a:spcAft>
                <a:spcPts val="0"/>
              </a:spcAft>
              <a:buClr>
                <a:schemeClr val="dk1"/>
              </a:buClr>
              <a:buSzPts val="1700"/>
              <a:buFont typeface="Arial"/>
              <a:buChar char="​"/>
              <a:defRPr sz="1700" b="1">
                <a:latin typeface="Georgia"/>
                <a:ea typeface="Georgia"/>
                <a:cs typeface="Georgia"/>
                <a:sym typeface="Georgia"/>
              </a:defRPr>
            </a:lvl2pPr>
            <a:lvl3pPr lvl="2" algn="l">
              <a:lnSpc>
                <a:spcPct val="100000"/>
              </a:lnSpc>
              <a:spcBef>
                <a:spcPts val="0"/>
              </a:spcBef>
              <a:spcAft>
                <a:spcPts val="0"/>
              </a:spcAft>
              <a:buClr>
                <a:schemeClr val="dk1"/>
              </a:buClr>
              <a:buSzPts val="1700"/>
              <a:buFont typeface="Arial"/>
              <a:buChar char="​"/>
              <a:defRPr sz="1700" b="1">
                <a:latin typeface="Georgia"/>
                <a:ea typeface="Georgia"/>
                <a:cs typeface="Georgia"/>
                <a:sym typeface="Georgia"/>
              </a:defRPr>
            </a:lvl3pPr>
            <a:lvl4pPr lvl="3" algn="l">
              <a:lnSpc>
                <a:spcPct val="100000"/>
              </a:lnSpc>
              <a:spcBef>
                <a:spcPts val="0"/>
              </a:spcBef>
              <a:spcAft>
                <a:spcPts val="0"/>
              </a:spcAft>
              <a:buClr>
                <a:schemeClr val="dk1"/>
              </a:buClr>
              <a:buSzPts val="1700"/>
              <a:buFont typeface="Arial"/>
              <a:buChar char="​"/>
              <a:defRPr sz="1700" b="1">
                <a:latin typeface="Georgia"/>
                <a:ea typeface="Georgia"/>
                <a:cs typeface="Georgia"/>
                <a:sym typeface="Georgia"/>
              </a:defRPr>
            </a:lvl4pPr>
            <a:lvl5pPr lvl="4" algn="l">
              <a:lnSpc>
                <a:spcPct val="100000"/>
              </a:lnSpc>
              <a:spcBef>
                <a:spcPts val="0"/>
              </a:spcBef>
              <a:spcAft>
                <a:spcPts val="0"/>
              </a:spcAft>
              <a:buClr>
                <a:schemeClr val="dk1"/>
              </a:buClr>
              <a:buSzPts val="1700"/>
              <a:buFont typeface="Arial"/>
              <a:buChar char="​"/>
              <a:defRPr sz="1700" b="1">
                <a:latin typeface="Georgia"/>
                <a:ea typeface="Georgia"/>
                <a:cs typeface="Georgia"/>
                <a:sym typeface="Georgia"/>
              </a:defRPr>
            </a:lvl5pPr>
            <a:lvl6pPr lvl="5" algn="l">
              <a:lnSpc>
                <a:spcPct val="100000"/>
              </a:lnSpc>
              <a:spcBef>
                <a:spcPts val="0"/>
              </a:spcBef>
              <a:spcAft>
                <a:spcPts val="0"/>
              </a:spcAft>
              <a:buClr>
                <a:schemeClr val="dk1"/>
              </a:buClr>
              <a:buSzPts val="1700"/>
              <a:buFont typeface="Arial"/>
              <a:buChar char="​"/>
              <a:defRPr sz="1700" b="1">
                <a:latin typeface="Georgia"/>
                <a:ea typeface="Georgia"/>
                <a:cs typeface="Georgia"/>
                <a:sym typeface="Georgia"/>
              </a:defRPr>
            </a:lvl6pPr>
            <a:lvl7pPr lvl="6" algn="l">
              <a:lnSpc>
                <a:spcPct val="100000"/>
              </a:lnSpc>
              <a:spcBef>
                <a:spcPts val="0"/>
              </a:spcBef>
              <a:spcAft>
                <a:spcPts val="0"/>
              </a:spcAft>
              <a:buClr>
                <a:schemeClr val="dk1"/>
              </a:buClr>
              <a:buSzPts val="1700"/>
              <a:buFont typeface="Arial"/>
              <a:buChar char="​"/>
              <a:defRPr sz="1700" b="1">
                <a:latin typeface="Georgia"/>
                <a:ea typeface="Georgia"/>
                <a:cs typeface="Georgia"/>
                <a:sym typeface="Georgia"/>
              </a:defRPr>
            </a:lvl7pPr>
            <a:lvl8pPr lvl="7" algn="l">
              <a:lnSpc>
                <a:spcPct val="100000"/>
              </a:lnSpc>
              <a:spcBef>
                <a:spcPts val="800"/>
              </a:spcBef>
              <a:spcAft>
                <a:spcPts val="0"/>
              </a:spcAft>
              <a:buClr>
                <a:schemeClr val="dk1"/>
              </a:buClr>
              <a:buSzPts val="1700"/>
              <a:buFont typeface="Arial"/>
              <a:buChar char="​"/>
              <a:defRPr sz="1700" b="1">
                <a:latin typeface="Georgia"/>
                <a:ea typeface="Georgia"/>
                <a:cs typeface="Georgia"/>
                <a:sym typeface="Georgia"/>
              </a:defRPr>
            </a:lvl8pPr>
            <a:lvl9pPr lvl="8" algn="l">
              <a:lnSpc>
                <a:spcPct val="100000"/>
              </a:lnSpc>
              <a:spcBef>
                <a:spcPts val="0"/>
              </a:spcBef>
              <a:spcAft>
                <a:spcPts val="600"/>
              </a:spcAft>
              <a:buClr>
                <a:schemeClr val="dk1"/>
              </a:buClr>
              <a:buSzPts val="1700"/>
              <a:buFont typeface="Arial"/>
              <a:buChar char="​"/>
              <a:defRPr sz="1700" b="1">
                <a:latin typeface="Georgia"/>
                <a:ea typeface="Georgia"/>
                <a:cs typeface="Georgia"/>
                <a:sym typeface="Georgia"/>
              </a:defRPr>
            </a:lvl9pPr>
          </a:lstStyle>
          <a:p>
            <a:endParaRPr/>
          </a:p>
        </p:txBody>
      </p:sp>
      <p:sp>
        <p:nvSpPr>
          <p:cNvPr id="199" name="Google Shape;199;p58"/>
          <p:cNvSpPr txBox="1">
            <a:spLocks noGrp="1"/>
          </p:cNvSpPr>
          <p:nvPr>
            <p:ph type="body" idx="2"/>
          </p:nvPr>
        </p:nvSpPr>
        <p:spPr>
          <a:xfrm>
            <a:off x="8528513" y="3913200"/>
            <a:ext cx="2430000" cy="154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sz="1000" b="1" i="0">
                <a:solidFill>
                  <a:schemeClr val="l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00" name="Google Shape;200;p58"/>
          <p:cNvSpPr txBox="1">
            <a:spLocks noGrp="1"/>
          </p:cNvSpPr>
          <p:nvPr>
            <p:ph type="body" idx="3"/>
          </p:nvPr>
        </p:nvSpPr>
        <p:spPr>
          <a:xfrm>
            <a:off x="8528513" y="4075200"/>
            <a:ext cx="2430000" cy="320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sz="1000" i="1">
                <a:solidFill>
                  <a:schemeClr val="lt1"/>
                </a:solidFill>
              </a:defRPr>
            </a:lvl1pPr>
            <a:lvl2pPr marL="914400" lvl="1" indent="-228600" algn="l">
              <a:lnSpc>
                <a:spcPct val="100000"/>
              </a:lnSpc>
              <a:spcBef>
                <a:spcPts val="0"/>
              </a:spcBef>
              <a:spcAft>
                <a:spcPts val="0"/>
              </a:spcAft>
              <a:buClr>
                <a:schemeClr val="dk1"/>
              </a:buClr>
              <a:buSzPts val="1000"/>
              <a:buNone/>
              <a:defRPr sz="1000"/>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01" name="Google Shape;201;p58"/>
          <p:cNvSpPr txBox="1">
            <a:spLocks noGrp="1"/>
          </p:cNvSpPr>
          <p:nvPr>
            <p:ph type="body" idx="4"/>
          </p:nvPr>
        </p:nvSpPr>
        <p:spPr>
          <a:xfrm>
            <a:off x="5951537" y="4471200"/>
            <a:ext cx="2430000" cy="154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sz="1000" b="1" i="0">
                <a:solidFill>
                  <a:schemeClr val="l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02" name="Google Shape;202;p58"/>
          <p:cNvSpPr txBox="1">
            <a:spLocks noGrp="1"/>
          </p:cNvSpPr>
          <p:nvPr>
            <p:ph type="body" idx="5"/>
          </p:nvPr>
        </p:nvSpPr>
        <p:spPr>
          <a:xfrm>
            <a:off x="5951537" y="4633200"/>
            <a:ext cx="2430000" cy="320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sz="1000" i="1">
                <a:solidFill>
                  <a:schemeClr val="lt1"/>
                </a:solidFill>
              </a:defRPr>
            </a:lvl1pPr>
            <a:lvl2pPr marL="914400" lvl="1" indent="-228600" algn="l">
              <a:lnSpc>
                <a:spcPct val="100000"/>
              </a:lnSpc>
              <a:spcBef>
                <a:spcPts val="0"/>
              </a:spcBef>
              <a:spcAft>
                <a:spcPts val="0"/>
              </a:spcAft>
              <a:buClr>
                <a:schemeClr val="dk1"/>
              </a:buClr>
              <a:buSzPts val="1000"/>
              <a:buNone/>
              <a:defRPr sz="1000"/>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03" name="Google Shape;203;p58"/>
          <p:cNvSpPr txBox="1">
            <a:spLocks noGrp="1"/>
          </p:cNvSpPr>
          <p:nvPr>
            <p:ph type="body" idx="6"/>
          </p:nvPr>
        </p:nvSpPr>
        <p:spPr>
          <a:xfrm>
            <a:off x="8528513" y="4471200"/>
            <a:ext cx="2430000" cy="154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sz="1000" b="1" i="0">
                <a:solidFill>
                  <a:schemeClr val="l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04" name="Google Shape;204;p58"/>
          <p:cNvSpPr txBox="1">
            <a:spLocks noGrp="1"/>
          </p:cNvSpPr>
          <p:nvPr>
            <p:ph type="body" idx="7"/>
          </p:nvPr>
        </p:nvSpPr>
        <p:spPr>
          <a:xfrm>
            <a:off x="8528513" y="4633200"/>
            <a:ext cx="2430000" cy="320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sz="1000" i="1">
                <a:solidFill>
                  <a:schemeClr val="lt1"/>
                </a:solidFill>
              </a:defRPr>
            </a:lvl1pPr>
            <a:lvl2pPr marL="914400" lvl="1" indent="-228600" algn="l">
              <a:lnSpc>
                <a:spcPct val="100000"/>
              </a:lnSpc>
              <a:spcBef>
                <a:spcPts val="0"/>
              </a:spcBef>
              <a:spcAft>
                <a:spcPts val="0"/>
              </a:spcAft>
              <a:buClr>
                <a:schemeClr val="dk1"/>
              </a:buClr>
              <a:buSzPts val="1000"/>
              <a:buNone/>
              <a:defRPr sz="1000"/>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05" name="Google Shape;205;p58"/>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58"/>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58"/>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08" name="Google Shape;208;p58" descr="{&quot;templafy&quot;:{&quot;id&quot;:&quot;ee89375b-07e7-4a98-9e0e-fcd76b554b37&quot;}}"/>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68764" y="567844"/>
            <a:ext cx="1605600" cy="619200"/>
          </a:xfrm>
          <a:prstGeom prst="rect">
            <a:avLst/>
          </a:prstGeom>
          <a:noFill/>
          <a:ln>
            <a:noFill/>
          </a:ln>
        </p:spPr>
      </p:pic>
      <p:sp>
        <p:nvSpPr>
          <p:cNvPr id="209" name="Google Shape;209;p58" descr="{&quot;templafy&quot;:{&quot;id&quot;:&quot;00d35d30-d1b6-4b23-9745-fdd2df6a1ac1&quot;}}" title="Form.Date"/>
          <p:cNvSpPr/>
          <p:nvPr/>
        </p:nvSpPr>
        <p:spPr>
          <a:xfrm>
            <a:off x="5951537" y="5367600"/>
            <a:ext cx="2286000" cy="15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March 11, 2022</a:t>
            </a:r>
            <a:endParaRPr sz="1400" b="0" i="0" u="none" strike="noStrike" cap="none">
              <a:solidFill>
                <a:srgbClr val="000000"/>
              </a:solidFill>
              <a:latin typeface="Calibri"/>
              <a:ea typeface="Calibri"/>
              <a:cs typeface="Calibri"/>
              <a:sym typeface="Calibri"/>
            </a:endParaRPr>
          </a:p>
        </p:txBody>
      </p:sp>
      <p:sp>
        <p:nvSpPr>
          <p:cNvPr id="210" name="Google Shape;210;p58"/>
          <p:cNvSpPr txBox="1">
            <a:spLocks noGrp="1"/>
          </p:cNvSpPr>
          <p:nvPr>
            <p:ph type="body" idx="8"/>
          </p:nvPr>
        </p:nvSpPr>
        <p:spPr>
          <a:xfrm>
            <a:off x="2463800" y="577472"/>
            <a:ext cx="1605600" cy="504803"/>
          </a:xfrm>
          <a:prstGeom prst="rect">
            <a:avLst/>
          </a:prstGeom>
          <a:noFill/>
          <a:ln>
            <a:noFill/>
          </a:ln>
        </p:spPr>
        <p:txBody>
          <a:bodyPr spcFirstLastPara="1" wrap="square" lIns="0" tIns="0" rIns="0" bIns="468000" anchor="b" anchorCtr="0">
            <a:noAutofit/>
          </a:bodyPr>
          <a:lstStyle>
            <a:lvl1pPr marL="457200" lvl="0" indent="-228600" algn="l">
              <a:lnSpc>
                <a:spcPct val="95000"/>
              </a:lnSpc>
              <a:spcBef>
                <a:spcPts val="0"/>
              </a:spcBef>
              <a:spcAft>
                <a:spcPts val="0"/>
              </a:spcAft>
              <a:buClr>
                <a:schemeClr val="dk1"/>
              </a:buClr>
              <a:buSzPts val="1000"/>
              <a:buNone/>
              <a:defRPr sz="1000" i="0"/>
            </a:lvl1pPr>
            <a:lvl2pPr marL="914400" lvl="1" indent="-330200" algn="l">
              <a:lnSpc>
                <a:spcPct val="100000"/>
              </a:lnSpc>
              <a:spcBef>
                <a:spcPts val="800"/>
              </a:spcBef>
              <a:spcAft>
                <a:spcPts val="0"/>
              </a:spcAft>
              <a:buClr>
                <a:schemeClr val="dk1"/>
              </a:buClr>
              <a:buSzPts val="1600"/>
              <a:buChar char="‒"/>
              <a:defRPr i="1"/>
            </a:lvl2pPr>
            <a:lvl3pPr marL="1371600" lvl="2" indent="-330200" algn="l">
              <a:lnSpc>
                <a:spcPct val="100000"/>
              </a:lnSpc>
              <a:spcBef>
                <a:spcPts val="800"/>
              </a:spcBef>
              <a:spcAft>
                <a:spcPts val="0"/>
              </a:spcAft>
              <a:buClr>
                <a:schemeClr val="dk1"/>
              </a:buClr>
              <a:buSzPts val="1600"/>
              <a:buChar char="▫"/>
              <a:defRPr i="1"/>
            </a:lvl3pPr>
            <a:lvl4pPr marL="1828800" lvl="3" indent="-330200" algn="l">
              <a:lnSpc>
                <a:spcPct val="100000"/>
              </a:lnSpc>
              <a:spcBef>
                <a:spcPts val="800"/>
              </a:spcBef>
              <a:spcAft>
                <a:spcPts val="0"/>
              </a:spcAft>
              <a:buClr>
                <a:schemeClr val="dk1"/>
              </a:buClr>
              <a:buSzPts val="1600"/>
              <a:buChar char="◦"/>
              <a:defRPr i="1"/>
            </a:lvl4pPr>
            <a:lvl5pPr marL="2286000" lvl="4" indent="-330200" algn="l">
              <a:lnSpc>
                <a:spcPct val="100000"/>
              </a:lnSpc>
              <a:spcBef>
                <a:spcPts val="800"/>
              </a:spcBef>
              <a:spcAft>
                <a:spcPts val="0"/>
              </a:spcAft>
              <a:buClr>
                <a:schemeClr val="dk1"/>
              </a:buClr>
              <a:buSzPts val="1600"/>
              <a:buChar char="»"/>
              <a:defRPr i="1"/>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cxnSp>
        <p:nvCxnSpPr>
          <p:cNvPr id="211" name="Google Shape;211;p58"/>
          <p:cNvCxnSpPr/>
          <p:nvPr/>
        </p:nvCxnSpPr>
        <p:spPr>
          <a:xfrm>
            <a:off x="2209800" y="536448"/>
            <a:ext cx="0" cy="535115"/>
          </a:xfrm>
          <a:prstGeom prst="straightConnector1">
            <a:avLst/>
          </a:prstGeom>
          <a:noFill/>
          <a:ln w="9525" cap="flat" cmpd="sng">
            <a:solidFill>
              <a:schemeClr val="dk2"/>
            </a:solidFill>
            <a:prstDash val="solid"/>
            <a:miter lim="800000"/>
            <a:headEnd type="none" w="sm" len="sm"/>
            <a:tailEnd type="none" w="sm" len="sm"/>
          </a:ln>
        </p:spPr>
      </p:cxnSp>
      <p:sp>
        <p:nvSpPr>
          <p:cNvPr id="212" name="Google Shape;212;p58"/>
          <p:cNvSpPr txBox="1">
            <a:spLocks noGrp="1"/>
          </p:cNvSpPr>
          <p:nvPr>
            <p:ph type="body" idx="9"/>
          </p:nvPr>
        </p:nvSpPr>
        <p:spPr>
          <a:xfrm>
            <a:off x="5951537" y="1087200"/>
            <a:ext cx="5006976" cy="154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sz="1000" b="1" cap="none">
                <a:solidFill>
                  <a:schemeClr val="lt1"/>
                </a:solidFill>
              </a:defRPr>
            </a:lvl1pPr>
            <a:lvl2pPr marL="914400" lvl="1" indent="-228600" algn="l">
              <a:lnSpc>
                <a:spcPct val="100000"/>
              </a:lnSpc>
              <a:spcBef>
                <a:spcPts val="800"/>
              </a:spcBef>
              <a:spcAft>
                <a:spcPts val="0"/>
              </a:spcAft>
              <a:buClr>
                <a:schemeClr val="lt1"/>
              </a:buClr>
              <a:buSzPts val="1000"/>
              <a:buNone/>
              <a:defRPr sz="1000" b="1" cap="none">
                <a:solidFill>
                  <a:schemeClr val="lt1"/>
                </a:solidFill>
              </a:defRPr>
            </a:lvl2pPr>
            <a:lvl3pPr marL="1371600" lvl="2" indent="-228600" algn="l">
              <a:lnSpc>
                <a:spcPct val="100000"/>
              </a:lnSpc>
              <a:spcBef>
                <a:spcPts val="800"/>
              </a:spcBef>
              <a:spcAft>
                <a:spcPts val="0"/>
              </a:spcAft>
              <a:buClr>
                <a:schemeClr val="lt1"/>
              </a:buClr>
              <a:buSzPts val="1000"/>
              <a:buNone/>
              <a:defRPr sz="1000" b="1" cap="none">
                <a:solidFill>
                  <a:schemeClr val="lt1"/>
                </a:solidFill>
              </a:defRPr>
            </a:lvl3pPr>
            <a:lvl4pPr marL="1828800" lvl="3" indent="-228600" algn="l">
              <a:lnSpc>
                <a:spcPct val="100000"/>
              </a:lnSpc>
              <a:spcBef>
                <a:spcPts val="800"/>
              </a:spcBef>
              <a:spcAft>
                <a:spcPts val="0"/>
              </a:spcAft>
              <a:buClr>
                <a:schemeClr val="lt1"/>
              </a:buClr>
              <a:buSzPts val="1000"/>
              <a:buNone/>
              <a:defRPr sz="1000" b="1" cap="none">
                <a:solidFill>
                  <a:schemeClr val="lt1"/>
                </a:solidFill>
              </a:defRPr>
            </a:lvl4pPr>
            <a:lvl5pPr marL="2286000" lvl="4" indent="-228600" algn="l">
              <a:lnSpc>
                <a:spcPct val="100000"/>
              </a:lnSpc>
              <a:spcBef>
                <a:spcPts val="800"/>
              </a:spcBef>
              <a:spcAft>
                <a:spcPts val="0"/>
              </a:spcAft>
              <a:buClr>
                <a:schemeClr val="lt1"/>
              </a:buClr>
              <a:buSzPts val="1000"/>
              <a:buNone/>
              <a:defRPr sz="1000" b="1" cap="none">
                <a:solidFill>
                  <a:schemeClr val="lt1"/>
                </a:solidFill>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13" name="Google Shape;213;p58" descr="{&quot;templafy&quot;:{&quot;id&quot;:&quot;abc8550e-7259-4fc7-8ab3-753ed4d60efb&quot;}}" title="UserProfile.Name"/>
          <p:cNvSpPr/>
          <p:nvPr/>
        </p:nvSpPr>
        <p:spPr>
          <a:xfrm>
            <a:off x="5951537" y="3913200"/>
            <a:ext cx="2430000" cy="151658"/>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Georgia"/>
                <a:ea typeface="Georgia"/>
                <a:cs typeface="Georgia"/>
                <a:sym typeface="Georgia"/>
              </a:rPr>
              <a:t>June Reinhard</a:t>
            </a:r>
            <a:endParaRPr sz="1400" b="0" i="0" u="none" strike="noStrike" cap="none">
              <a:solidFill>
                <a:srgbClr val="000000"/>
              </a:solidFill>
              <a:latin typeface="Calibri"/>
              <a:ea typeface="Calibri"/>
              <a:cs typeface="Calibri"/>
              <a:sym typeface="Calibri"/>
            </a:endParaRPr>
          </a:p>
        </p:txBody>
      </p:sp>
      <p:sp>
        <p:nvSpPr>
          <p:cNvPr id="214" name="Google Shape;214;p58" descr="{&quot;templafy&quot;:{&quot;id&quot;:&quot;b9ad4f49-c43b-4b55-ba6e-98c7ae31bba5&quot;}}" title="UserProfile.Title"/>
          <p:cNvSpPr/>
          <p:nvPr/>
        </p:nvSpPr>
        <p:spPr>
          <a:xfrm>
            <a:off x="5951537" y="4075201"/>
            <a:ext cx="2430000" cy="320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chemeClr val="lt1"/>
                </a:solidFill>
                <a:latin typeface="Calibri"/>
                <a:ea typeface="Calibri"/>
                <a:cs typeface="Calibri"/>
                <a:sym typeface="Calibri"/>
              </a:rPr>
              <a:t>LFN Marketing</a:t>
            </a:r>
            <a:endParaRPr sz="1400" b="0" i="0" u="none" strike="noStrike" cap="none">
              <a:solidFill>
                <a:srgbClr val="000000"/>
              </a:solidFill>
              <a:latin typeface="Calibri"/>
              <a:ea typeface="Calibri"/>
              <a:cs typeface="Calibri"/>
              <a:sym typeface="Calibri"/>
            </a:endParaRPr>
          </a:p>
        </p:txBody>
      </p:sp>
      <p:sp>
        <p:nvSpPr>
          <p:cNvPr id="215" name="Google Shape;215;p58"/>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216" name="Google Shape;216;p58"/>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217" name="Google Shape;217;p58"/>
          <p:cNvSpPr/>
          <p:nvPr/>
        </p:nvSpPr>
        <p:spPr>
          <a:xfrm>
            <a:off x="1306286" y="-212825"/>
            <a:ext cx="2358997" cy="1357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This slide has no elements that change color</a:t>
            </a: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571641" y="484632"/>
            <a:ext cx="11036808" cy="52120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3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1"/>
          <p:cNvSpPr txBox="1">
            <a:spLocks noGrp="1"/>
          </p:cNvSpPr>
          <p:nvPr>
            <p:ph type="body" idx="1"/>
          </p:nvPr>
        </p:nvSpPr>
        <p:spPr>
          <a:xfrm>
            <a:off x="571500" y="1014984"/>
            <a:ext cx="11036808" cy="2743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600"/>
              <a:buNone/>
              <a:defRPr b="1">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218"/>
        <p:cNvGrpSpPr/>
        <p:nvPr/>
      </p:nvGrpSpPr>
      <p:grpSpPr>
        <a:xfrm>
          <a:off x="0" y="0"/>
          <a:ext cx="0" cy="0"/>
          <a:chOff x="0" y="0"/>
          <a:chExt cx="0" cy="0"/>
        </a:xfrm>
      </p:grpSpPr>
      <p:sp>
        <p:nvSpPr>
          <p:cNvPr id="219" name="Google Shape;219;p59"/>
          <p:cNvSpPr txBox="1">
            <a:spLocks noGrp="1"/>
          </p:cNvSpPr>
          <p:nvPr>
            <p:ph type="title"/>
          </p:nvPr>
        </p:nvSpPr>
        <p:spPr>
          <a:xfrm>
            <a:off x="576000" y="490275"/>
            <a:ext cx="8207374" cy="52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59"/>
          <p:cNvSpPr txBox="1">
            <a:spLocks noGrp="1"/>
          </p:cNvSpPr>
          <p:nvPr>
            <p:ph type="body" idx="1"/>
          </p:nvPr>
        </p:nvSpPr>
        <p:spPr>
          <a:xfrm>
            <a:off x="575998" y="1526400"/>
            <a:ext cx="3775339" cy="4755338"/>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600"/>
              </a:spcBef>
              <a:spcAft>
                <a:spcPts val="0"/>
              </a:spcAft>
              <a:buClr>
                <a:schemeClr val="accent1"/>
              </a:buClr>
              <a:buSzPts val="1600"/>
              <a:buFont typeface="Georgia"/>
              <a:buAutoNum type="arabicPeriod"/>
              <a:defRPr sz="1600" b="1"/>
            </a:lvl1pPr>
            <a:lvl2pPr marL="914400" lvl="1" indent="-304800" algn="l">
              <a:lnSpc>
                <a:spcPct val="100000"/>
              </a:lnSpc>
              <a:spcBef>
                <a:spcPts val="200"/>
              </a:spcBef>
              <a:spcAft>
                <a:spcPts val="0"/>
              </a:spcAft>
              <a:buClr>
                <a:schemeClr val="dk1"/>
              </a:buClr>
              <a:buSzPts val="1200"/>
              <a:buFont typeface="Arial"/>
              <a:buChar char="​"/>
              <a:defRPr sz="1200" b="0"/>
            </a:lvl2pPr>
            <a:lvl3pPr marL="1371600" lvl="2" indent="-304800" algn="l">
              <a:lnSpc>
                <a:spcPct val="100000"/>
              </a:lnSpc>
              <a:spcBef>
                <a:spcPts val="1200"/>
              </a:spcBef>
              <a:spcAft>
                <a:spcPts val="0"/>
              </a:spcAft>
              <a:buClr>
                <a:schemeClr val="dk1"/>
              </a:buClr>
              <a:buSzPts val="1200"/>
              <a:buFont typeface="Arial"/>
              <a:buChar char="​"/>
              <a:defRPr sz="1200" b="0"/>
            </a:lvl3pPr>
            <a:lvl4pPr marL="1828800" lvl="3" indent="-304800" algn="l">
              <a:lnSpc>
                <a:spcPct val="100000"/>
              </a:lnSpc>
              <a:spcBef>
                <a:spcPts val="1200"/>
              </a:spcBef>
              <a:spcAft>
                <a:spcPts val="0"/>
              </a:spcAft>
              <a:buClr>
                <a:schemeClr val="dk1"/>
              </a:buClr>
              <a:buSzPts val="1200"/>
              <a:buFont typeface="Arial"/>
              <a:buChar char="​"/>
              <a:defRPr sz="1200" b="0"/>
            </a:lvl4pPr>
            <a:lvl5pPr marL="2286000" lvl="4" indent="-304800" algn="l">
              <a:lnSpc>
                <a:spcPct val="100000"/>
              </a:lnSpc>
              <a:spcBef>
                <a:spcPts val="1200"/>
              </a:spcBef>
              <a:spcAft>
                <a:spcPts val="0"/>
              </a:spcAft>
              <a:buClr>
                <a:schemeClr val="dk1"/>
              </a:buClr>
              <a:buSzPts val="1200"/>
              <a:buFont typeface="Arial"/>
              <a:buChar char="​"/>
              <a:defRPr sz="1200" b="0"/>
            </a:lvl5pPr>
            <a:lvl6pPr marL="2743200" lvl="5" indent="-304800" algn="l">
              <a:lnSpc>
                <a:spcPct val="100000"/>
              </a:lnSpc>
              <a:spcBef>
                <a:spcPts val="1200"/>
              </a:spcBef>
              <a:spcAft>
                <a:spcPts val="0"/>
              </a:spcAft>
              <a:buClr>
                <a:schemeClr val="dk1"/>
              </a:buClr>
              <a:buSzPts val="1200"/>
              <a:buFont typeface="Arial"/>
              <a:buChar char="​"/>
              <a:defRPr sz="1200" b="0"/>
            </a:lvl6pPr>
            <a:lvl7pPr marL="3200400" lvl="6" indent="-304800" algn="l">
              <a:lnSpc>
                <a:spcPct val="100000"/>
              </a:lnSpc>
              <a:spcBef>
                <a:spcPts val="1200"/>
              </a:spcBef>
              <a:spcAft>
                <a:spcPts val="0"/>
              </a:spcAft>
              <a:buClr>
                <a:schemeClr val="dk1"/>
              </a:buClr>
              <a:buSzPts val="1200"/>
              <a:buFont typeface="Arial"/>
              <a:buChar char="​"/>
              <a:defRPr sz="1200" b="0"/>
            </a:lvl7pPr>
            <a:lvl8pPr marL="3657600" lvl="7" indent="-304800" algn="l">
              <a:lnSpc>
                <a:spcPct val="100000"/>
              </a:lnSpc>
              <a:spcBef>
                <a:spcPts val="1200"/>
              </a:spcBef>
              <a:spcAft>
                <a:spcPts val="0"/>
              </a:spcAft>
              <a:buClr>
                <a:schemeClr val="dk1"/>
              </a:buClr>
              <a:buSzPts val="1200"/>
              <a:buFont typeface="Arial"/>
              <a:buChar char="​"/>
              <a:defRPr sz="1200" b="0"/>
            </a:lvl8pPr>
            <a:lvl9pPr marL="4114800" lvl="8" indent="-304800" algn="l">
              <a:lnSpc>
                <a:spcPct val="100000"/>
              </a:lnSpc>
              <a:spcBef>
                <a:spcPts val="1200"/>
              </a:spcBef>
              <a:spcAft>
                <a:spcPts val="600"/>
              </a:spcAft>
              <a:buClr>
                <a:schemeClr val="dk1"/>
              </a:buClr>
              <a:buSzPts val="1200"/>
              <a:buFont typeface="Arial"/>
              <a:buChar char="​"/>
              <a:defRPr sz="1200" b="0"/>
            </a:lvl9pPr>
          </a:lstStyle>
          <a:p>
            <a:endParaRPr/>
          </a:p>
        </p:txBody>
      </p:sp>
      <p:sp>
        <p:nvSpPr>
          <p:cNvPr id="221" name="Google Shape;221;p59"/>
          <p:cNvSpPr txBox="1">
            <a:spLocks noGrp="1"/>
          </p:cNvSpPr>
          <p:nvPr>
            <p:ph type="body" idx="2"/>
          </p:nvPr>
        </p:nvSpPr>
        <p:spPr>
          <a:xfrm>
            <a:off x="5006974" y="1526400"/>
            <a:ext cx="3776400" cy="4755337"/>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600"/>
              </a:spcBef>
              <a:spcAft>
                <a:spcPts val="0"/>
              </a:spcAft>
              <a:buClr>
                <a:schemeClr val="accent1"/>
              </a:buClr>
              <a:buSzPts val="1600"/>
              <a:buFont typeface="Georgia"/>
              <a:buAutoNum type="arabicPeriod" startAt="9"/>
              <a:defRPr sz="1600" b="1" i="0">
                <a:latin typeface="Calibri"/>
                <a:ea typeface="Calibri"/>
                <a:cs typeface="Calibri"/>
                <a:sym typeface="Calibri"/>
              </a:defRPr>
            </a:lvl1pPr>
            <a:lvl2pPr marL="914400" lvl="1" indent="-304800" algn="l">
              <a:lnSpc>
                <a:spcPct val="100000"/>
              </a:lnSpc>
              <a:spcBef>
                <a:spcPts val="200"/>
              </a:spcBef>
              <a:spcAft>
                <a:spcPts val="0"/>
              </a:spcAft>
              <a:buClr>
                <a:schemeClr val="dk1"/>
              </a:buClr>
              <a:buSzPts val="1200"/>
              <a:buFont typeface="Arial"/>
              <a:buChar char="​"/>
              <a:defRPr sz="1200" b="0" i="0">
                <a:latin typeface="Calibri"/>
                <a:ea typeface="Calibri"/>
                <a:cs typeface="Calibri"/>
                <a:sym typeface="Calibri"/>
              </a:defRPr>
            </a:lvl2pPr>
            <a:lvl3pPr marL="1371600" lvl="2" indent="-228600" algn="l">
              <a:lnSpc>
                <a:spcPct val="100000"/>
              </a:lnSpc>
              <a:spcBef>
                <a:spcPts val="30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22" name="Google Shape;222;p59"/>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59"/>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59"/>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25" name="Google Shape;225;p59"/>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226" name="Google Shape;226;p59"/>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227" name="Google Shape;227;p59"/>
          <p:cNvSpPr/>
          <p:nvPr/>
        </p:nvSpPr>
        <p:spPr>
          <a:xfrm>
            <a:off x="1306286" y="-212825"/>
            <a:ext cx="2358997" cy="1357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This slide has no elements that change color</a:t>
            </a: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amp; Image">
  <p:cSld name="Agenda &amp; Image">
    <p:spTree>
      <p:nvGrpSpPr>
        <p:cNvPr id="1" name="Shape 228"/>
        <p:cNvGrpSpPr/>
        <p:nvPr/>
      </p:nvGrpSpPr>
      <p:grpSpPr>
        <a:xfrm>
          <a:off x="0" y="0"/>
          <a:ext cx="0" cy="0"/>
          <a:chOff x="0" y="0"/>
          <a:chExt cx="0" cy="0"/>
        </a:xfrm>
      </p:grpSpPr>
      <p:sp>
        <p:nvSpPr>
          <p:cNvPr id="229" name="Google Shape;229;p60"/>
          <p:cNvSpPr txBox="1">
            <a:spLocks noGrp="1"/>
          </p:cNvSpPr>
          <p:nvPr>
            <p:ph type="title"/>
          </p:nvPr>
        </p:nvSpPr>
        <p:spPr>
          <a:xfrm>
            <a:off x="7183438" y="490275"/>
            <a:ext cx="4432300" cy="52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60"/>
          <p:cNvSpPr txBox="1">
            <a:spLocks noGrp="1"/>
          </p:cNvSpPr>
          <p:nvPr>
            <p:ph type="body" idx="1"/>
          </p:nvPr>
        </p:nvSpPr>
        <p:spPr>
          <a:xfrm>
            <a:off x="7183438" y="1526400"/>
            <a:ext cx="4432300" cy="4755338"/>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600"/>
              </a:spcBef>
              <a:spcAft>
                <a:spcPts val="0"/>
              </a:spcAft>
              <a:buClr>
                <a:schemeClr val="accent1"/>
              </a:buClr>
              <a:buSzPts val="1600"/>
              <a:buFont typeface="Georgia"/>
              <a:buAutoNum type="arabicPeriod"/>
              <a:defRPr sz="1600" b="1"/>
            </a:lvl1pPr>
            <a:lvl2pPr marL="914400" lvl="1" indent="-304800" algn="l">
              <a:lnSpc>
                <a:spcPct val="100000"/>
              </a:lnSpc>
              <a:spcBef>
                <a:spcPts val="200"/>
              </a:spcBef>
              <a:spcAft>
                <a:spcPts val="0"/>
              </a:spcAft>
              <a:buClr>
                <a:schemeClr val="dk1"/>
              </a:buClr>
              <a:buSzPts val="1200"/>
              <a:buFont typeface="Arial"/>
              <a:buChar char="​"/>
              <a:defRPr sz="1200" b="0"/>
            </a:lvl2pPr>
            <a:lvl3pPr marL="1371600" lvl="2" indent="-304800" algn="l">
              <a:lnSpc>
                <a:spcPct val="100000"/>
              </a:lnSpc>
              <a:spcBef>
                <a:spcPts val="1200"/>
              </a:spcBef>
              <a:spcAft>
                <a:spcPts val="0"/>
              </a:spcAft>
              <a:buClr>
                <a:schemeClr val="dk1"/>
              </a:buClr>
              <a:buSzPts val="1200"/>
              <a:buFont typeface="Arial"/>
              <a:buChar char="​"/>
              <a:defRPr sz="1200" b="0"/>
            </a:lvl3pPr>
            <a:lvl4pPr marL="1828800" lvl="3" indent="-304800" algn="l">
              <a:lnSpc>
                <a:spcPct val="100000"/>
              </a:lnSpc>
              <a:spcBef>
                <a:spcPts val="1200"/>
              </a:spcBef>
              <a:spcAft>
                <a:spcPts val="0"/>
              </a:spcAft>
              <a:buClr>
                <a:schemeClr val="dk1"/>
              </a:buClr>
              <a:buSzPts val="1200"/>
              <a:buFont typeface="Arial"/>
              <a:buChar char="​"/>
              <a:defRPr sz="1200" b="0"/>
            </a:lvl4pPr>
            <a:lvl5pPr marL="2286000" lvl="4" indent="-304800" algn="l">
              <a:lnSpc>
                <a:spcPct val="100000"/>
              </a:lnSpc>
              <a:spcBef>
                <a:spcPts val="1200"/>
              </a:spcBef>
              <a:spcAft>
                <a:spcPts val="0"/>
              </a:spcAft>
              <a:buClr>
                <a:schemeClr val="dk1"/>
              </a:buClr>
              <a:buSzPts val="1200"/>
              <a:buFont typeface="Arial"/>
              <a:buChar char="​"/>
              <a:defRPr sz="1200" b="0"/>
            </a:lvl5pPr>
            <a:lvl6pPr marL="2743200" lvl="5" indent="-304800" algn="l">
              <a:lnSpc>
                <a:spcPct val="100000"/>
              </a:lnSpc>
              <a:spcBef>
                <a:spcPts val="1200"/>
              </a:spcBef>
              <a:spcAft>
                <a:spcPts val="0"/>
              </a:spcAft>
              <a:buClr>
                <a:schemeClr val="dk1"/>
              </a:buClr>
              <a:buSzPts val="1200"/>
              <a:buFont typeface="Arial"/>
              <a:buChar char="​"/>
              <a:defRPr sz="1200" b="0"/>
            </a:lvl6pPr>
            <a:lvl7pPr marL="3200400" lvl="6" indent="-304800" algn="l">
              <a:lnSpc>
                <a:spcPct val="100000"/>
              </a:lnSpc>
              <a:spcBef>
                <a:spcPts val="1200"/>
              </a:spcBef>
              <a:spcAft>
                <a:spcPts val="0"/>
              </a:spcAft>
              <a:buClr>
                <a:schemeClr val="dk1"/>
              </a:buClr>
              <a:buSzPts val="1200"/>
              <a:buFont typeface="Arial"/>
              <a:buChar char="​"/>
              <a:defRPr sz="1200" b="0"/>
            </a:lvl7pPr>
            <a:lvl8pPr marL="3657600" lvl="7" indent="-304800" algn="l">
              <a:lnSpc>
                <a:spcPct val="100000"/>
              </a:lnSpc>
              <a:spcBef>
                <a:spcPts val="1200"/>
              </a:spcBef>
              <a:spcAft>
                <a:spcPts val="0"/>
              </a:spcAft>
              <a:buClr>
                <a:schemeClr val="dk1"/>
              </a:buClr>
              <a:buSzPts val="1200"/>
              <a:buFont typeface="Arial"/>
              <a:buChar char="​"/>
              <a:defRPr sz="1200" b="0"/>
            </a:lvl8pPr>
            <a:lvl9pPr marL="4114800" lvl="8" indent="-304800" algn="l">
              <a:lnSpc>
                <a:spcPct val="100000"/>
              </a:lnSpc>
              <a:spcBef>
                <a:spcPts val="1200"/>
              </a:spcBef>
              <a:spcAft>
                <a:spcPts val="600"/>
              </a:spcAft>
              <a:buClr>
                <a:schemeClr val="dk1"/>
              </a:buClr>
              <a:buSzPts val="1200"/>
              <a:buFont typeface="Arial"/>
              <a:buChar char="​"/>
              <a:defRPr sz="1200" b="0"/>
            </a:lvl9pPr>
          </a:lstStyle>
          <a:p>
            <a:endParaRPr/>
          </a:p>
        </p:txBody>
      </p:sp>
      <p:sp>
        <p:nvSpPr>
          <p:cNvPr id="231" name="Google Shape;231;p60"/>
          <p:cNvSpPr>
            <a:spLocks noGrp="1"/>
          </p:cNvSpPr>
          <p:nvPr>
            <p:ph type="pic" idx="2"/>
          </p:nvPr>
        </p:nvSpPr>
        <p:spPr>
          <a:xfrm>
            <a:off x="0" y="575468"/>
            <a:ext cx="5951538" cy="5707064"/>
          </a:xfrm>
          <a:prstGeom prst="rect">
            <a:avLst/>
          </a:prstGeom>
          <a:solidFill>
            <a:srgbClr val="AAAAAA"/>
          </a:solidFill>
          <a:ln>
            <a:noFill/>
          </a:ln>
        </p:spPr>
      </p:sp>
      <p:sp>
        <p:nvSpPr>
          <p:cNvPr id="232" name="Google Shape;232;p60"/>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60"/>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4" name="Google Shape;234;p60"/>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5" name="Google Shape;235;p60"/>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236" name="Google Shape;236;p60"/>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237" name="Google Shape;237;p60"/>
          <p:cNvSpPr/>
          <p:nvPr/>
        </p:nvSpPr>
        <p:spPr>
          <a:xfrm>
            <a:off x="1306286" y="-212825"/>
            <a:ext cx="2358997" cy="1357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This slide has no elements that change color</a:t>
            </a: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Divider" type="title">
  <p:cSld name="TITLE">
    <p:spTree>
      <p:nvGrpSpPr>
        <p:cNvPr id="1" name="Shape 238"/>
        <p:cNvGrpSpPr/>
        <p:nvPr/>
      </p:nvGrpSpPr>
      <p:grpSpPr>
        <a:xfrm>
          <a:off x="0" y="0"/>
          <a:ext cx="0" cy="0"/>
          <a:chOff x="0" y="0"/>
          <a:chExt cx="0" cy="0"/>
        </a:xfrm>
      </p:grpSpPr>
      <p:sp>
        <p:nvSpPr>
          <p:cNvPr id="239" name="Google Shape;239;p61"/>
          <p:cNvSpPr txBox="1">
            <a:spLocks noGrp="1"/>
          </p:cNvSpPr>
          <p:nvPr>
            <p:ph type="ctrTitle"/>
          </p:nvPr>
        </p:nvSpPr>
        <p:spPr>
          <a:xfrm>
            <a:off x="574675" y="1425600"/>
            <a:ext cx="11041063" cy="7056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4600"/>
              <a:buFont typeface="Georgia"/>
              <a:buNone/>
              <a:defRPr sz="46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p61"/>
          <p:cNvSpPr txBox="1">
            <a:spLocks noGrp="1"/>
          </p:cNvSpPr>
          <p:nvPr>
            <p:ph type="subTitle" idx="1"/>
          </p:nvPr>
        </p:nvSpPr>
        <p:spPr>
          <a:xfrm>
            <a:off x="574675" y="2133936"/>
            <a:ext cx="11041063" cy="45639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2400"/>
              <a:buFont typeface="Arial"/>
              <a:buChar char="​"/>
              <a:defRPr sz="2400" b="1">
                <a:solidFill>
                  <a:schemeClr val="dk1"/>
                </a:solidFill>
                <a:latin typeface="Georgia"/>
                <a:ea typeface="Georgia"/>
                <a:cs typeface="Georgia"/>
                <a:sym typeface="Georgia"/>
              </a:defRPr>
            </a:lvl1pPr>
            <a:lvl2pPr lvl="1" algn="l">
              <a:lnSpc>
                <a:spcPct val="100000"/>
              </a:lnSpc>
              <a:spcBef>
                <a:spcPts val="0"/>
              </a:spcBef>
              <a:spcAft>
                <a:spcPts val="0"/>
              </a:spcAft>
              <a:buClr>
                <a:schemeClr val="dk1"/>
              </a:buClr>
              <a:buSzPts val="2000"/>
              <a:buFont typeface="Arial"/>
              <a:buChar char="​"/>
              <a:defRPr sz="2000" b="1">
                <a:solidFill>
                  <a:schemeClr val="dk1"/>
                </a:solidFill>
                <a:latin typeface="Georgia"/>
                <a:ea typeface="Georgia"/>
                <a:cs typeface="Georgia"/>
                <a:sym typeface="Georgia"/>
              </a:defRPr>
            </a:lvl2pPr>
            <a:lvl3pPr lvl="2" algn="l">
              <a:lnSpc>
                <a:spcPct val="100000"/>
              </a:lnSpc>
              <a:spcBef>
                <a:spcPts val="0"/>
              </a:spcBef>
              <a:spcAft>
                <a:spcPts val="0"/>
              </a:spcAft>
              <a:buClr>
                <a:schemeClr val="dk1"/>
              </a:buClr>
              <a:buSzPts val="2000"/>
              <a:buFont typeface="Arial"/>
              <a:buChar char="​"/>
              <a:defRPr sz="2000" b="1">
                <a:solidFill>
                  <a:schemeClr val="dk1"/>
                </a:solidFill>
                <a:latin typeface="Georgia"/>
                <a:ea typeface="Georgia"/>
                <a:cs typeface="Georgia"/>
                <a:sym typeface="Georgia"/>
              </a:defRPr>
            </a:lvl3pPr>
            <a:lvl4pPr lvl="3" algn="l">
              <a:lnSpc>
                <a:spcPct val="100000"/>
              </a:lnSpc>
              <a:spcBef>
                <a:spcPts val="0"/>
              </a:spcBef>
              <a:spcAft>
                <a:spcPts val="0"/>
              </a:spcAft>
              <a:buClr>
                <a:schemeClr val="dk1"/>
              </a:buClr>
              <a:buSzPts val="2000"/>
              <a:buFont typeface="Arial"/>
              <a:buChar char="​"/>
              <a:defRPr sz="2000" b="1">
                <a:solidFill>
                  <a:schemeClr val="dk1"/>
                </a:solidFill>
                <a:latin typeface="Georgia"/>
                <a:ea typeface="Georgia"/>
                <a:cs typeface="Georgia"/>
                <a:sym typeface="Georgia"/>
              </a:defRPr>
            </a:lvl4pPr>
            <a:lvl5pPr lvl="4" algn="l">
              <a:lnSpc>
                <a:spcPct val="100000"/>
              </a:lnSpc>
              <a:spcBef>
                <a:spcPts val="0"/>
              </a:spcBef>
              <a:spcAft>
                <a:spcPts val="0"/>
              </a:spcAft>
              <a:buClr>
                <a:schemeClr val="dk1"/>
              </a:buClr>
              <a:buSzPts val="2000"/>
              <a:buFont typeface="Arial"/>
              <a:buChar char="​"/>
              <a:defRPr sz="2000" b="1">
                <a:solidFill>
                  <a:schemeClr val="dk1"/>
                </a:solidFill>
                <a:latin typeface="Georgia"/>
                <a:ea typeface="Georgia"/>
                <a:cs typeface="Georgia"/>
                <a:sym typeface="Georgia"/>
              </a:defRPr>
            </a:lvl5pPr>
            <a:lvl6pPr lvl="5" algn="l">
              <a:lnSpc>
                <a:spcPct val="100000"/>
              </a:lnSpc>
              <a:spcBef>
                <a:spcPts val="0"/>
              </a:spcBef>
              <a:spcAft>
                <a:spcPts val="0"/>
              </a:spcAft>
              <a:buClr>
                <a:schemeClr val="dk1"/>
              </a:buClr>
              <a:buSzPts val="2000"/>
              <a:buFont typeface="Arial"/>
              <a:buChar char="​"/>
              <a:defRPr sz="2000" b="1">
                <a:solidFill>
                  <a:schemeClr val="dk1"/>
                </a:solidFill>
                <a:latin typeface="Georgia"/>
                <a:ea typeface="Georgia"/>
                <a:cs typeface="Georgia"/>
                <a:sym typeface="Georgia"/>
              </a:defRPr>
            </a:lvl6pPr>
            <a:lvl7pPr lvl="6" algn="l">
              <a:lnSpc>
                <a:spcPct val="100000"/>
              </a:lnSpc>
              <a:spcBef>
                <a:spcPts val="0"/>
              </a:spcBef>
              <a:spcAft>
                <a:spcPts val="0"/>
              </a:spcAft>
              <a:buClr>
                <a:schemeClr val="dk1"/>
              </a:buClr>
              <a:buSzPts val="2000"/>
              <a:buFont typeface="Arial"/>
              <a:buChar char="​"/>
              <a:defRPr sz="2000" b="1">
                <a:solidFill>
                  <a:schemeClr val="dk1"/>
                </a:solidFill>
                <a:latin typeface="Georgia"/>
                <a:ea typeface="Georgia"/>
                <a:cs typeface="Georgia"/>
                <a:sym typeface="Georgia"/>
              </a:defRPr>
            </a:lvl7pPr>
            <a:lvl8pPr lvl="7" algn="l">
              <a:lnSpc>
                <a:spcPct val="100000"/>
              </a:lnSpc>
              <a:spcBef>
                <a:spcPts val="800"/>
              </a:spcBef>
              <a:spcAft>
                <a:spcPts val="0"/>
              </a:spcAft>
              <a:buClr>
                <a:schemeClr val="dk1"/>
              </a:buClr>
              <a:buSzPts val="2000"/>
              <a:buFont typeface="Arial"/>
              <a:buChar char="​"/>
              <a:defRPr sz="2000" b="1">
                <a:solidFill>
                  <a:schemeClr val="dk1"/>
                </a:solidFill>
                <a:latin typeface="Georgia"/>
                <a:ea typeface="Georgia"/>
                <a:cs typeface="Georgia"/>
                <a:sym typeface="Georgia"/>
              </a:defRPr>
            </a:lvl8pPr>
            <a:lvl9pPr lvl="8" algn="l">
              <a:lnSpc>
                <a:spcPct val="100000"/>
              </a:lnSpc>
              <a:spcBef>
                <a:spcPts val="0"/>
              </a:spcBef>
              <a:spcAft>
                <a:spcPts val="600"/>
              </a:spcAft>
              <a:buClr>
                <a:schemeClr val="dk1"/>
              </a:buClr>
              <a:buSzPts val="2000"/>
              <a:buFont typeface="Arial"/>
              <a:buChar char="​"/>
              <a:defRPr sz="2000" b="1">
                <a:solidFill>
                  <a:schemeClr val="dk1"/>
                </a:solidFill>
                <a:latin typeface="Georgia"/>
                <a:ea typeface="Georgia"/>
                <a:cs typeface="Georgia"/>
                <a:sym typeface="Georgia"/>
              </a:defRPr>
            </a:lvl9pPr>
          </a:lstStyle>
          <a:p>
            <a:endParaRPr/>
          </a:p>
        </p:txBody>
      </p:sp>
      <p:sp>
        <p:nvSpPr>
          <p:cNvPr id="241" name="Google Shape;241;p61"/>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p61"/>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 name="Google Shape;243;p61"/>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44" name="Google Shape;244;p61"/>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245" name="Google Shape;245;p61"/>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246" name="Google Shape;246;p61"/>
          <p:cNvSpPr/>
          <p:nvPr/>
        </p:nvSpPr>
        <p:spPr>
          <a:xfrm>
            <a:off x="1306286" y="-212825"/>
            <a:ext cx="2358997" cy="1357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This slide has no elements that change color</a:t>
            </a: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Section Divider w/ Backgnd Color 1">
  <p:cSld name="Section Divider w/ Backgnd Color 1">
    <p:bg>
      <p:bgPr>
        <a:solidFill>
          <a:schemeClr val="dk1"/>
        </a:solidFill>
        <a:effectLst/>
      </p:bgPr>
    </p:bg>
    <p:spTree>
      <p:nvGrpSpPr>
        <p:cNvPr id="1" name="Shape 247"/>
        <p:cNvGrpSpPr/>
        <p:nvPr/>
      </p:nvGrpSpPr>
      <p:grpSpPr>
        <a:xfrm>
          <a:off x="0" y="0"/>
          <a:ext cx="0" cy="0"/>
          <a:chOff x="0" y="0"/>
          <a:chExt cx="0" cy="0"/>
        </a:xfrm>
      </p:grpSpPr>
      <p:sp>
        <p:nvSpPr>
          <p:cNvPr id="248" name="Google Shape;248;p62"/>
          <p:cNvSpPr/>
          <p:nvPr/>
        </p:nvSpPr>
        <p:spPr>
          <a:xfrm>
            <a:off x="0" y="0"/>
            <a:ext cx="12193200" cy="6861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49" name="Google Shape;249;p62"/>
          <p:cNvSpPr txBox="1">
            <a:spLocks noGrp="1"/>
          </p:cNvSpPr>
          <p:nvPr>
            <p:ph type="ctrTitle"/>
          </p:nvPr>
        </p:nvSpPr>
        <p:spPr>
          <a:xfrm>
            <a:off x="574675" y="1425600"/>
            <a:ext cx="11041063" cy="7056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4600"/>
              <a:buFont typeface="Georgia"/>
              <a:buNone/>
              <a:defRPr sz="4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62"/>
          <p:cNvSpPr txBox="1">
            <a:spLocks noGrp="1"/>
          </p:cNvSpPr>
          <p:nvPr>
            <p:ph type="subTitle" idx="1"/>
          </p:nvPr>
        </p:nvSpPr>
        <p:spPr>
          <a:xfrm>
            <a:off x="574675" y="2133936"/>
            <a:ext cx="11041063" cy="45639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400"/>
              <a:buFont typeface="Arial"/>
              <a:buChar char="​"/>
              <a:defRPr sz="2400" b="1">
                <a:solidFill>
                  <a:schemeClr val="lt1"/>
                </a:solidFill>
                <a:latin typeface="Georgia"/>
                <a:ea typeface="Georgia"/>
                <a:cs typeface="Georgia"/>
                <a:sym typeface="Georgia"/>
              </a:defRPr>
            </a:lvl1pPr>
            <a:lvl2pPr lvl="1" algn="l">
              <a:lnSpc>
                <a:spcPct val="100000"/>
              </a:lnSpc>
              <a:spcBef>
                <a:spcPts val="0"/>
              </a:spcBef>
              <a:spcAft>
                <a:spcPts val="0"/>
              </a:spcAft>
              <a:buClr>
                <a:schemeClr val="lt1"/>
              </a:buClr>
              <a:buSzPts val="2000"/>
              <a:buFont typeface="Arial"/>
              <a:buChar char="​"/>
              <a:defRPr sz="2000" b="1">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2000"/>
              <a:buFont typeface="Arial"/>
              <a:buChar char="​"/>
              <a:defRPr sz="2000" b="1">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2000"/>
              <a:buFont typeface="Arial"/>
              <a:buChar char="​"/>
              <a:defRPr sz="2000" b="1">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2000"/>
              <a:buFont typeface="Arial"/>
              <a:buChar char="​"/>
              <a:defRPr sz="2000" b="1">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2000"/>
              <a:buFont typeface="Arial"/>
              <a:buChar char="​"/>
              <a:defRPr sz="2000" b="1">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2000"/>
              <a:buFont typeface="Arial"/>
              <a:buChar char="​"/>
              <a:defRPr sz="2000" b="1">
                <a:solidFill>
                  <a:schemeClr val="lt1"/>
                </a:solidFill>
                <a:latin typeface="Georgia"/>
                <a:ea typeface="Georgia"/>
                <a:cs typeface="Georgia"/>
                <a:sym typeface="Georgia"/>
              </a:defRPr>
            </a:lvl7pPr>
            <a:lvl8pPr lvl="7" algn="l">
              <a:lnSpc>
                <a:spcPct val="100000"/>
              </a:lnSpc>
              <a:spcBef>
                <a:spcPts val="800"/>
              </a:spcBef>
              <a:spcAft>
                <a:spcPts val="0"/>
              </a:spcAft>
              <a:buClr>
                <a:schemeClr val="lt1"/>
              </a:buClr>
              <a:buSzPts val="2000"/>
              <a:buFont typeface="Arial"/>
              <a:buChar char="​"/>
              <a:defRPr sz="2000" b="1">
                <a:solidFill>
                  <a:schemeClr val="lt1"/>
                </a:solidFill>
                <a:latin typeface="Georgia"/>
                <a:ea typeface="Georgia"/>
                <a:cs typeface="Georgia"/>
                <a:sym typeface="Georgia"/>
              </a:defRPr>
            </a:lvl8pPr>
            <a:lvl9pPr lvl="8" algn="l">
              <a:lnSpc>
                <a:spcPct val="100000"/>
              </a:lnSpc>
              <a:spcBef>
                <a:spcPts val="0"/>
              </a:spcBef>
              <a:spcAft>
                <a:spcPts val="600"/>
              </a:spcAft>
              <a:buClr>
                <a:schemeClr val="lt1"/>
              </a:buClr>
              <a:buSzPts val="2000"/>
              <a:buFont typeface="Arial"/>
              <a:buChar char="​"/>
              <a:defRPr sz="2000" b="1">
                <a:solidFill>
                  <a:schemeClr val="lt1"/>
                </a:solidFill>
                <a:latin typeface="Georgia"/>
                <a:ea typeface="Georgia"/>
                <a:cs typeface="Georgia"/>
                <a:sym typeface="Georgia"/>
              </a:defRPr>
            </a:lvl9pPr>
          </a:lstStyle>
          <a:p>
            <a:endParaRPr/>
          </a:p>
        </p:txBody>
      </p:sp>
      <p:sp>
        <p:nvSpPr>
          <p:cNvPr id="251" name="Google Shape;251;p62"/>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2" name="Google Shape;252;p62"/>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62"/>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54" name="Google Shape;254;p62"/>
          <p:cNvSpPr txBox="1"/>
          <p:nvPr/>
        </p:nvSpPr>
        <p:spPr>
          <a:xfrm>
            <a:off x="11313339" y="6530400"/>
            <a:ext cx="302400" cy="107722"/>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US" sz="700" b="0" i="0" u="none" strike="noStrike" cap="none">
                <a:solidFill>
                  <a:schemeClr val="lt1"/>
                </a:solidFill>
                <a:latin typeface="Calibri"/>
                <a:ea typeface="Calibri"/>
                <a:cs typeface="Calibri"/>
                <a:sym typeface="Calibri"/>
              </a:rPr>
              <a:t>‹#›</a:t>
            </a:fld>
            <a:endParaRPr sz="700" b="0" i="0" u="none" strike="noStrike" cap="none">
              <a:solidFill>
                <a:schemeClr val="lt1"/>
              </a:solidFill>
              <a:latin typeface="Calibri"/>
              <a:ea typeface="Calibri"/>
              <a:cs typeface="Calibri"/>
              <a:sym typeface="Calibri"/>
            </a:endParaRPr>
          </a:p>
        </p:txBody>
      </p:sp>
      <p:sp>
        <p:nvSpPr>
          <p:cNvPr id="255" name="Google Shape;255;p62"/>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256" name="Google Shape;256;p62"/>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257" name="Google Shape;257;p62" descr="{&quot;templafy&quot;:{&quot;id&quot;:&quot;220ca96c-a3e8-4e29-b02b-2e44862b600d&quot;}}" title="Form.AudienceDisclosure"/>
          <p:cNvSpPr txBox="1"/>
          <p:nvPr/>
        </p:nvSpPr>
        <p:spPr>
          <a:xfrm>
            <a:off x="4352132" y="6530400"/>
            <a:ext cx="3487737" cy="107722"/>
          </a:xfrm>
          <a:prstGeom prst="rect">
            <a:avLst/>
          </a:prstGeom>
          <a:noFill/>
          <a:ln>
            <a:noFill/>
          </a:ln>
        </p:spPr>
        <p:txBody>
          <a:bodyPr spcFirstLastPara="1" wrap="square" lIns="0" tIns="0" rIns="0" bIns="0" anchor="b" anchorCtr="0">
            <a:spAutoFit/>
          </a:bodyPr>
          <a:lstStyle/>
          <a:p>
            <a:pPr marL="0" marR="0" lvl="0" indent="0" algn="ctr" rtl="0">
              <a:lnSpc>
                <a:spcPct val="100000"/>
              </a:lnSpc>
              <a:spcBef>
                <a:spcPts val="0"/>
              </a:spcBef>
              <a:spcAft>
                <a:spcPts val="0"/>
              </a:spcAft>
              <a:buClr>
                <a:srgbClr val="000000"/>
              </a:buClr>
              <a:buSzPts val="700"/>
              <a:buFont typeface="Arial"/>
              <a:buNone/>
            </a:pPr>
            <a:endParaRPr sz="700" b="1" i="0" u="none" strike="noStrike" cap="none">
              <a:solidFill>
                <a:schemeClr val="lt1"/>
              </a:solidFill>
              <a:latin typeface="Calibri"/>
              <a:ea typeface="Calibri"/>
              <a:cs typeface="Calibri"/>
              <a:sym typeface="Calibri"/>
            </a:endParaRPr>
          </a:p>
        </p:txBody>
      </p:sp>
      <p:sp>
        <p:nvSpPr>
          <p:cNvPr id="258" name="Google Shape;258;p62" descr="{&quot;templafy&quot;:{&quot;id&quot;:&quot;b4fc592b-421c-4096-925b-4e83b0956451&quot;}}" title="Form.Lcn"/>
          <p:cNvSpPr txBox="1"/>
          <p:nvPr/>
        </p:nvSpPr>
        <p:spPr>
          <a:xfrm>
            <a:off x="575997" y="6530400"/>
            <a:ext cx="946404" cy="107722"/>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Calibri"/>
              <a:ea typeface="Calibri"/>
              <a:cs typeface="Calibri"/>
              <a:sym typeface="Calibri"/>
            </a:endParaRPr>
          </a:p>
        </p:txBody>
      </p:sp>
      <p:sp>
        <p:nvSpPr>
          <p:cNvPr id="259" name="Google Shape;259;p62" descr="{&quot;templafy&quot;:{&quot;id&quot;:&quot;912ee00b-8d51-456f-a671-d9a5740e8933&quot;}}" title="UserProfile.Address.Copyright"/>
          <p:cNvSpPr/>
          <p:nvPr/>
        </p:nvSpPr>
        <p:spPr>
          <a:xfrm>
            <a:off x="9070975" y="6530400"/>
            <a:ext cx="2162429" cy="107722"/>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Calibri"/>
                <a:ea typeface="Calibri"/>
                <a:cs typeface="Calibri"/>
                <a:sym typeface="Calibri"/>
              </a:rPr>
              <a:t>©2022 Lincoln National Corporation</a:t>
            </a: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amp; Image">
  <p:cSld name="Quote &amp; Image">
    <p:spTree>
      <p:nvGrpSpPr>
        <p:cNvPr id="1" name="Shape 260"/>
        <p:cNvGrpSpPr/>
        <p:nvPr/>
      </p:nvGrpSpPr>
      <p:grpSpPr>
        <a:xfrm>
          <a:off x="0" y="0"/>
          <a:ext cx="0" cy="0"/>
          <a:chOff x="0" y="0"/>
          <a:chExt cx="0" cy="0"/>
        </a:xfrm>
      </p:grpSpPr>
      <p:sp>
        <p:nvSpPr>
          <p:cNvPr id="261" name="Google Shape;261;p63"/>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62" name="Google Shape;262;p63"/>
          <p:cNvSpPr txBox="1">
            <a:spLocks noGrp="1"/>
          </p:cNvSpPr>
          <p:nvPr>
            <p:ph type="body" idx="1"/>
          </p:nvPr>
        </p:nvSpPr>
        <p:spPr>
          <a:xfrm>
            <a:off x="574676" y="576000"/>
            <a:ext cx="5376862" cy="3830400"/>
          </a:xfrm>
          <a:prstGeom prst="rect">
            <a:avLst/>
          </a:prstGeom>
          <a:noFill/>
          <a:ln>
            <a:noFill/>
          </a:ln>
        </p:spPr>
        <p:txBody>
          <a:bodyPr spcFirstLastPara="1" wrap="square" lIns="0" tIns="0" rIns="0" bIns="0" anchor="t" anchorCtr="0">
            <a:noAutofit/>
          </a:bodyPr>
          <a:lstStyle>
            <a:lvl1pPr marL="457200" lvl="0" indent="-228600" algn="l">
              <a:lnSpc>
                <a:spcPct val="92000"/>
              </a:lnSpc>
              <a:spcBef>
                <a:spcPts val="0"/>
              </a:spcBef>
              <a:spcAft>
                <a:spcPts val="0"/>
              </a:spcAft>
              <a:buClr>
                <a:schemeClr val="accent1"/>
              </a:buClr>
              <a:buSzPts val="3800"/>
              <a:buNone/>
              <a:defRPr sz="3800" b="0" i="0">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63" name="Google Shape;263;p63"/>
          <p:cNvSpPr txBox="1">
            <a:spLocks noGrp="1"/>
          </p:cNvSpPr>
          <p:nvPr>
            <p:ph type="body" idx="2"/>
          </p:nvPr>
        </p:nvSpPr>
        <p:spPr>
          <a:xfrm>
            <a:off x="574676" y="5011200"/>
            <a:ext cx="5375538" cy="219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Font typeface="Arial"/>
              <a:buNone/>
              <a:defRPr sz="1400" b="1" i="0"/>
            </a:lvl1pPr>
            <a:lvl2pPr marL="914400" lvl="1" indent="-292100" algn="l">
              <a:lnSpc>
                <a:spcPct val="100000"/>
              </a:lnSpc>
              <a:spcBef>
                <a:spcPts val="0"/>
              </a:spcBef>
              <a:spcAft>
                <a:spcPts val="0"/>
              </a:spcAft>
              <a:buClr>
                <a:schemeClr val="dk1"/>
              </a:buClr>
              <a:buSzPts val="1000"/>
              <a:buFont typeface="Arial"/>
              <a:buChar char="​"/>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64" name="Google Shape;264;p63"/>
          <p:cNvSpPr txBox="1">
            <a:spLocks noGrp="1"/>
          </p:cNvSpPr>
          <p:nvPr>
            <p:ph type="body" idx="3"/>
          </p:nvPr>
        </p:nvSpPr>
        <p:spPr>
          <a:xfrm>
            <a:off x="576000" y="5220000"/>
            <a:ext cx="5375538" cy="727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i="1">
                <a:solidFill>
                  <a:schemeClr val="dk1"/>
                </a:solidFill>
                <a:latin typeface="Calibri"/>
                <a:ea typeface="Calibri"/>
                <a:cs typeface="Calibri"/>
                <a:sym typeface="Calibri"/>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65" name="Google Shape;265;p63"/>
          <p:cNvSpPr>
            <a:spLocks noGrp="1"/>
          </p:cNvSpPr>
          <p:nvPr>
            <p:ph type="pic" idx="4"/>
          </p:nvPr>
        </p:nvSpPr>
        <p:spPr>
          <a:xfrm>
            <a:off x="6238874" y="0"/>
            <a:ext cx="5953126" cy="6281738"/>
          </a:xfrm>
          <a:prstGeom prst="rect">
            <a:avLst/>
          </a:prstGeom>
          <a:solidFill>
            <a:srgbClr val="AAAAAA"/>
          </a:solidFill>
          <a:ln>
            <a:noFill/>
          </a:ln>
        </p:spPr>
      </p:sp>
      <p:sp>
        <p:nvSpPr>
          <p:cNvPr id="266" name="Google Shape;266;p63"/>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7" name="Google Shape;267;p63"/>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8" name="Google Shape;268;p63"/>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269" name="Google Shape;269;p63"/>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270" name="Google Shape;270;p63"/>
          <p:cNvSpPr/>
          <p:nvPr/>
        </p:nvSpPr>
        <p:spPr>
          <a:xfrm>
            <a:off x="1306286" y="-212825"/>
            <a:ext cx="2358997" cy="1357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This slide has no elements that change color</a:t>
            </a: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Quote &amp; Image Backgnd Color 1">
  <p:cSld name="Quote &amp; Image Backgnd Color 1">
    <p:bg>
      <p:bgPr>
        <a:solidFill>
          <a:schemeClr val="accent1"/>
        </a:solidFill>
        <a:effectLst/>
      </p:bgPr>
    </p:bg>
    <p:spTree>
      <p:nvGrpSpPr>
        <p:cNvPr id="1" name="Shape 271"/>
        <p:cNvGrpSpPr/>
        <p:nvPr/>
      </p:nvGrpSpPr>
      <p:grpSpPr>
        <a:xfrm>
          <a:off x="0" y="0"/>
          <a:ext cx="0" cy="0"/>
          <a:chOff x="0" y="0"/>
          <a:chExt cx="0" cy="0"/>
        </a:xfrm>
      </p:grpSpPr>
      <p:sp>
        <p:nvSpPr>
          <p:cNvPr id="272" name="Google Shape;272;p65"/>
          <p:cNvSpPr/>
          <p:nvPr/>
        </p:nvSpPr>
        <p:spPr>
          <a:xfrm>
            <a:off x="0" y="0"/>
            <a:ext cx="12193200" cy="6861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73" name="Google Shape;273;p65"/>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74" name="Google Shape;274;p65"/>
          <p:cNvSpPr txBox="1">
            <a:spLocks noGrp="1"/>
          </p:cNvSpPr>
          <p:nvPr>
            <p:ph type="body" idx="1"/>
          </p:nvPr>
        </p:nvSpPr>
        <p:spPr>
          <a:xfrm>
            <a:off x="574676" y="576000"/>
            <a:ext cx="5376862" cy="3830400"/>
          </a:xfrm>
          <a:prstGeom prst="rect">
            <a:avLst/>
          </a:prstGeom>
          <a:noFill/>
          <a:ln>
            <a:noFill/>
          </a:ln>
        </p:spPr>
        <p:txBody>
          <a:bodyPr spcFirstLastPara="1" wrap="square" lIns="0" tIns="0" rIns="0" bIns="0" anchor="t" anchorCtr="0">
            <a:noAutofit/>
          </a:bodyPr>
          <a:lstStyle>
            <a:lvl1pPr marL="457200" lvl="0" indent="-228600" algn="l">
              <a:lnSpc>
                <a:spcPct val="92000"/>
              </a:lnSpc>
              <a:spcBef>
                <a:spcPts val="0"/>
              </a:spcBef>
              <a:spcAft>
                <a:spcPts val="0"/>
              </a:spcAft>
              <a:buClr>
                <a:schemeClr val="lt1"/>
              </a:buClr>
              <a:buSzPts val="3800"/>
              <a:buNone/>
              <a:defRPr sz="3800" b="0" i="0">
                <a:solidFill>
                  <a:schemeClr val="lt1"/>
                </a:solidFill>
                <a:latin typeface="Georgia"/>
                <a:ea typeface="Georgia"/>
                <a:cs typeface="Georgia"/>
                <a:sym typeface="Georgia"/>
              </a:defRPr>
            </a:lvl1pPr>
            <a:lvl2pPr marL="914400" lvl="1"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lt1"/>
              </a:buClr>
              <a:buSzPts val="1800"/>
              <a:buChar char="​"/>
              <a:defRPr/>
            </a:lvl6pPr>
            <a:lvl7pPr marL="3200400" lvl="6" indent="-342900" algn="l">
              <a:lnSpc>
                <a:spcPct val="100000"/>
              </a:lnSpc>
              <a:spcBef>
                <a:spcPts val="800"/>
              </a:spcBef>
              <a:spcAft>
                <a:spcPts val="0"/>
              </a:spcAft>
              <a:buClr>
                <a:schemeClr val="lt1"/>
              </a:buClr>
              <a:buSzPts val="1800"/>
              <a:buChar char="​"/>
              <a:defRPr/>
            </a:lvl7pPr>
            <a:lvl8pPr marL="3657600" lvl="7" indent="-342900" algn="l">
              <a:lnSpc>
                <a:spcPct val="100000"/>
              </a:lnSpc>
              <a:spcBef>
                <a:spcPts val="800"/>
              </a:spcBef>
              <a:spcAft>
                <a:spcPts val="0"/>
              </a:spcAft>
              <a:buClr>
                <a:schemeClr val="lt1"/>
              </a:buClr>
              <a:buSzPts val="1800"/>
              <a:buChar char="​"/>
              <a:defRPr/>
            </a:lvl8pPr>
            <a:lvl9pPr marL="4114800" lvl="8" indent="-342900" algn="l">
              <a:lnSpc>
                <a:spcPct val="100000"/>
              </a:lnSpc>
              <a:spcBef>
                <a:spcPts val="600"/>
              </a:spcBef>
              <a:spcAft>
                <a:spcPts val="600"/>
              </a:spcAft>
              <a:buClr>
                <a:schemeClr val="lt1"/>
              </a:buClr>
              <a:buSzPts val="1800"/>
              <a:buChar char="​"/>
              <a:defRPr/>
            </a:lvl9pPr>
          </a:lstStyle>
          <a:p>
            <a:endParaRPr/>
          </a:p>
        </p:txBody>
      </p:sp>
      <p:sp>
        <p:nvSpPr>
          <p:cNvPr id="275" name="Google Shape;275;p65"/>
          <p:cNvSpPr txBox="1">
            <a:spLocks noGrp="1"/>
          </p:cNvSpPr>
          <p:nvPr>
            <p:ph type="body" idx="2"/>
          </p:nvPr>
        </p:nvSpPr>
        <p:spPr>
          <a:xfrm>
            <a:off x="574676" y="5011200"/>
            <a:ext cx="5375538" cy="219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400"/>
              <a:buFont typeface="Arial"/>
              <a:buNone/>
              <a:defRPr sz="1400" b="1" i="0"/>
            </a:lvl1pPr>
            <a:lvl2pPr marL="914400" lvl="1" indent="-292100" algn="l">
              <a:lnSpc>
                <a:spcPct val="100000"/>
              </a:lnSpc>
              <a:spcBef>
                <a:spcPts val="0"/>
              </a:spcBef>
              <a:spcAft>
                <a:spcPts val="0"/>
              </a:spcAft>
              <a:buClr>
                <a:schemeClr val="lt1"/>
              </a:buClr>
              <a:buSzPts val="1000"/>
              <a:buFont typeface="Arial"/>
              <a:buChar char="​"/>
              <a:defRPr sz="1000" i="1"/>
            </a:lvl2pPr>
            <a:lvl3pPr marL="1371600" lvl="2" indent="-228600" algn="l">
              <a:lnSpc>
                <a:spcPct val="100000"/>
              </a:lnSpc>
              <a:spcBef>
                <a:spcPts val="0"/>
              </a:spcBef>
              <a:spcAft>
                <a:spcPts val="0"/>
              </a:spcAft>
              <a:buClr>
                <a:schemeClr val="lt1"/>
              </a:buClr>
              <a:buSzPts val="1000"/>
              <a:buNone/>
              <a:defRPr sz="1000"/>
            </a:lvl3pPr>
            <a:lvl4pPr marL="1828800" lvl="3" indent="-228600" algn="l">
              <a:lnSpc>
                <a:spcPct val="100000"/>
              </a:lnSpc>
              <a:spcBef>
                <a:spcPts val="0"/>
              </a:spcBef>
              <a:spcAft>
                <a:spcPts val="0"/>
              </a:spcAft>
              <a:buClr>
                <a:schemeClr val="lt1"/>
              </a:buClr>
              <a:buSzPts val="1000"/>
              <a:buNone/>
              <a:defRPr sz="1000"/>
            </a:lvl4pPr>
            <a:lvl5pPr marL="2286000" lvl="4" indent="-228600" algn="l">
              <a:lnSpc>
                <a:spcPct val="100000"/>
              </a:lnSpc>
              <a:spcBef>
                <a:spcPts val="0"/>
              </a:spcBef>
              <a:spcAft>
                <a:spcPts val="0"/>
              </a:spcAft>
              <a:buClr>
                <a:schemeClr val="lt1"/>
              </a:buClr>
              <a:buSzPts val="1000"/>
              <a:buNone/>
              <a:defRPr sz="1000"/>
            </a:lvl5pPr>
            <a:lvl6pPr marL="2743200" lvl="5" indent="-342900" algn="l">
              <a:lnSpc>
                <a:spcPct val="100000"/>
              </a:lnSpc>
              <a:spcBef>
                <a:spcPts val="0"/>
              </a:spcBef>
              <a:spcAft>
                <a:spcPts val="0"/>
              </a:spcAft>
              <a:buClr>
                <a:schemeClr val="lt1"/>
              </a:buClr>
              <a:buSzPts val="1800"/>
              <a:buChar char="​"/>
              <a:defRPr/>
            </a:lvl6pPr>
            <a:lvl7pPr marL="3200400" lvl="6" indent="-342900" algn="l">
              <a:lnSpc>
                <a:spcPct val="100000"/>
              </a:lnSpc>
              <a:spcBef>
                <a:spcPts val="800"/>
              </a:spcBef>
              <a:spcAft>
                <a:spcPts val="0"/>
              </a:spcAft>
              <a:buClr>
                <a:schemeClr val="lt1"/>
              </a:buClr>
              <a:buSzPts val="1800"/>
              <a:buChar char="​"/>
              <a:defRPr/>
            </a:lvl7pPr>
            <a:lvl8pPr marL="3657600" lvl="7" indent="-342900" algn="l">
              <a:lnSpc>
                <a:spcPct val="100000"/>
              </a:lnSpc>
              <a:spcBef>
                <a:spcPts val="800"/>
              </a:spcBef>
              <a:spcAft>
                <a:spcPts val="0"/>
              </a:spcAft>
              <a:buClr>
                <a:schemeClr val="lt1"/>
              </a:buClr>
              <a:buSzPts val="1800"/>
              <a:buChar char="​"/>
              <a:defRPr/>
            </a:lvl8pPr>
            <a:lvl9pPr marL="4114800" lvl="8" indent="-342900" algn="l">
              <a:lnSpc>
                <a:spcPct val="100000"/>
              </a:lnSpc>
              <a:spcBef>
                <a:spcPts val="600"/>
              </a:spcBef>
              <a:spcAft>
                <a:spcPts val="600"/>
              </a:spcAft>
              <a:buClr>
                <a:schemeClr val="lt1"/>
              </a:buClr>
              <a:buSzPts val="1800"/>
              <a:buChar char="​"/>
              <a:defRPr/>
            </a:lvl9pPr>
          </a:lstStyle>
          <a:p>
            <a:endParaRPr/>
          </a:p>
        </p:txBody>
      </p:sp>
      <p:sp>
        <p:nvSpPr>
          <p:cNvPr id="276" name="Google Shape;276;p65"/>
          <p:cNvSpPr txBox="1">
            <a:spLocks noGrp="1"/>
          </p:cNvSpPr>
          <p:nvPr>
            <p:ph type="body" idx="3"/>
          </p:nvPr>
        </p:nvSpPr>
        <p:spPr>
          <a:xfrm>
            <a:off x="576000" y="5220000"/>
            <a:ext cx="5375538" cy="727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400"/>
              <a:buNone/>
              <a:defRPr sz="1400" b="0" i="1">
                <a:solidFill>
                  <a:schemeClr val="lt1"/>
                </a:solidFill>
                <a:latin typeface="Calibri"/>
                <a:ea typeface="Calibri"/>
                <a:cs typeface="Calibri"/>
                <a:sym typeface="Calibri"/>
              </a:defRPr>
            </a:lvl1pPr>
            <a:lvl2pPr marL="914400" lvl="1"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lt1"/>
              </a:buClr>
              <a:buSzPts val="1800"/>
              <a:buChar char="​"/>
              <a:defRPr/>
            </a:lvl6pPr>
            <a:lvl7pPr marL="3200400" lvl="6" indent="-342900" algn="l">
              <a:lnSpc>
                <a:spcPct val="100000"/>
              </a:lnSpc>
              <a:spcBef>
                <a:spcPts val="800"/>
              </a:spcBef>
              <a:spcAft>
                <a:spcPts val="0"/>
              </a:spcAft>
              <a:buClr>
                <a:schemeClr val="lt1"/>
              </a:buClr>
              <a:buSzPts val="1800"/>
              <a:buChar char="​"/>
              <a:defRPr/>
            </a:lvl7pPr>
            <a:lvl8pPr marL="3657600" lvl="7" indent="-342900" algn="l">
              <a:lnSpc>
                <a:spcPct val="100000"/>
              </a:lnSpc>
              <a:spcBef>
                <a:spcPts val="800"/>
              </a:spcBef>
              <a:spcAft>
                <a:spcPts val="0"/>
              </a:spcAft>
              <a:buClr>
                <a:schemeClr val="lt1"/>
              </a:buClr>
              <a:buSzPts val="1800"/>
              <a:buChar char="​"/>
              <a:defRPr/>
            </a:lvl8pPr>
            <a:lvl9pPr marL="4114800" lvl="8" indent="-342900" algn="l">
              <a:lnSpc>
                <a:spcPct val="100000"/>
              </a:lnSpc>
              <a:spcBef>
                <a:spcPts val="600"/>
              </a:spcBef>
              <a:spcAft>
                <a:spcPts val="600"/>
              </a:spcAft>
              <a:buClr>
                <a:schemeClr val="lt1"/>
              </a:buClr>
              <a:buSzPts val="1800"/>
              <a:buChar char="​"/>
              <a:defRPr/>
            </a:lvl9pPr>
          </a:lstStyle>
          <a:p>
            <a:endParaRPr/>
          </a:p>
        </p:txBody>
      </p:sp>
      <p:sp>
        <p:nvSpPr>
          <p:cNvPr id="277" name="Google Shape;277;p65"/>
          <p:cNvSpPr>
            <a:spLocks noGrp="1"/>
          </p:cNvSpPr>
          <p:nvPr>
            <p:ph type="pic" idx="4"/>
          </p:nvPr>
        </p:nvSpPr>
        <p:spPr>
          <a:xfrm>
            <a:off x="6238874" y="0"/>
            <a:ext cx="5953126" cy="6281738"/>
          </a:xfrm>
          <a:prstGeom prst="rect">
            <a:avLst/>
          </a:prstGeom>
          <a:solidFill>
            <a:srgbClr val="AAAAAA"/>
          </a:solidFill>
          <a:ln>
            <a:noFill/>
          </a:ln>
        </p:spPr>
      </p:sp>
      <p:sp>
        <p:nvSpPr>
          <p:cNvPr id="278" name="Google Shape;278;p65"/>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9" name="Google Shape;279;p65"/>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65"/>
          <p:cNvSpPr txBox="1"/>
          <p:nvPr/>
        </p:nvSpPr>
        <p:spPr>
          <a:xfrm>
            <a:off x="11313339" y="6530400"/>
            <a:ext cx="302400" cy="107722"/>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US" sz="700" b="0" i="0" u="none" strike="noStrike" cap="none">
                <a:solidFill>
                  <a:schemeClr val="lt1"/>
                </a:solidFill>
                <a:latin typeface="Calibri"/>
                <a:ea typeface="Calibri"/>
                <a:cs typeface="Calibri"/>
                <a:sym typeface="Calibri"/>
              </a:rPr>
              <a:t>‹#›</a:t>
            </a:fld>
            <a:endParaRPr sz="700" b="0" i="0" u="none" strike="noStrike" cap="none">
              <a:solidFill>
                <a:schemeClr val="lt1"/>
              </a:solidFill>
              <a:latin typeface="Calibri"/>
              <a:ea typeface="Calibri"/>
              <a:cs typeface="Calibri"/>
              <a:sym typeface="Calibri"/>
            </a:endParaRPr>
          </a:p>
        </p:txBody>
      </p:sp>
      <p:sp>
        <p:nvSpPr>
          <p:cNvPr id="281" name="Google Shape;281;p65"/>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282" name="Google Shape;282;p65"/>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283" name="Google Shape;283;p65" descr="{&quot;templafy&quot;:{&quot;id&quot;:&quot;3106af40-b278-4dce-88e4-d9e2e1ebecbf&quot;}}" title="Form.AudienceDisclosure"/>
          <p:cNvSpPr txBox="1"/>
          <p:nvPr/>
        </p:nvSpPr>
        <p:spPr>
          <a:xfrm>
            <a:off x="4352132" y="6530400"/>
            <a:ext cx="3487737" cy="107722"/>
          </a:xfrm>
          <a:prstGeom prst="rect">
            <a:avLst/>
          </a:prstGeom>
          <a:noFill/>
          <a:ln>
            <a:noFill/>
          </a:ln>
        </p:spPr>
        <p:txBody>
          <a:bodyPr spcFirstLastPara="1" wrap="square" lIns="0" tIns="0" rIns="0" bIns="0" anchor="b" anchorCtr="0">
            <a:spAutoFit/>
          </a:bodyPr>
          <a:lstStyle/>
          <a:p>
            <a:pPr marL="0" marR="0" lvl="0" indent="0" algn="ctr" rtl="0">
              <a:lnSpc>
                <a:spcPct val="100000"/>
              </a:lnSpc>
              <a:spcBef>
                <a:spcPts val="0"/>
              </a:spcBef>
              <a:spcAft>
                <a:spcPts val="0"/>
              </a:spcAft>
              <a:buClr>
                <a:srgbClr val="000000"/>
              </a:buClr>
              <a:buSzPts val="700"/>
              <a:buFont typeface="Arial"/>
              <a:buNone/>
            </a:pPr>
            <a:endParaRPr sz="700" b="1" i="0" u="none" strike="noStrike" cap="none">
              <a:solidFill>
                <a:schemeClr val="lt1"/>
              </a:solidFill>
              <a:latin typeface="Calibri"/>
              <a:ea typeface="Calibri"/>
              <a:cs typeface="Calibri"/>
              <a:sym typeface="Calibri"/>
            </a:endParaRPr>
          </a:p>
        </p:txBody>
      </p:sp>
      <p:sp>
        <p:nvSpPr>
          <p:cNvPr id="284" name="Google Shape;284;p65" descr="{&quot;templafy&quot;:{&quot;id&quot;:&quot;90d507af-1f9e-4ef2-8630-f28029280476&quot;}}" title="Form.Lcn"/>
          <p:cNvSpPr txBox="1"/>
          <p:nvPr/>
        </p:nvSpPr>
        <p:spPr>
          <a:xfrm>
            <a:off x="575997" y="6530400"/>
            <a:ext cx="946404" cy="107722"/>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Calibri"/>
              <a:ea typeface="Calibri"/>
              <a:cs typeface="Calibri"/>
              <a:sym typeface="Calibri"/>
            </a:endParaRPr>
          </a:p>
        </p:txBody>
      </p:sp>
      <p:sp>
        <p:nvSpPr>
          <p:cNvPr id="285" name="Google Shape;285;p65" descr="{&quot;templafy&quot;:{&quot;id&quot;:&quot;9a4f78be-94ed-4f99-ba0a-9403d7e54d22&quot;}}" title="UserProfile.Address.Copyright"/>
          <p:cNvSpPr/>
          <p:nvPr/>
        </p:nvSpPr>
        <p:spPr>
          <a:xfrm>
            <a:off x="9070975" y="6530400"/>
            <a:ext cx="2162429" cy="107722"/>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Calibri"/>
                <a:ea typeface="Calibri"/>
                <a:cs typeface="Calibri"/>
                <a:sym typeface="Calibri"/>
              </a:rPr>
              <a:t>©2022 Lincoln National Corporation</a:t>
            </a: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Quote w/ Backgnd Color 1">
  <p:cSld name="Quote w/ Backgnd Color 1">
    <p:bg>
      <p:bgPr>
        <a:solidFill>
          <a:schemeClr val="accent1"/>
        </a:solidFill>
        <a:effectLst/>
      </p:bgPr>
    </p:bg>
    <p:spTree>
      <p:nvGrpSpPr>
        <p:cNvPr id="1" name="Shape 286"/>
        <p:cNvGrpSpPr/>
        <p:nvPr/>
      </p:nvGrpSpPr>
      <p:grpSpPr>
        <a:xfrm>
          <a:off x="0" y="0"/>
          <a:ext cx="0" cy="0"/>
          <a:chOff x="0" y="0"/>
          <a:chExt cx="0" cy="0"/>
        </a:xfrm>
      </p:grpSpPr>
      <p:sp>
        <p:nvSpPr>
          <p:cNvPr id="287" name="Google Shape;287;p66"/>
          <p:cNvSpPr/>
          <p:nvPr/>
        </p:nvSpPr>
        <p:spPr>
          <a:xfrm>
            <a:off x="0" y="0"/>
            <a:ext cx="12193200" cy="6861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88" name="Google Shape;288;p66"/>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89" name="Google Shape;289;p66"/>
          <p:cNvSpPr txBox="1">
            <a:spLocks noGrp="1"/>
          </p:cNvSpPr>
          <p:nvPr>
            <p:ph type="body" idx="1"/>
          </p:nvPr>
        </p:nvSpPr>
        <p:spPr>
          <a:xfrm>
            <a:off x="575996" y="576000"/>
            <a:ext cx="8494979" cy="3506400"/>
          </a:xfrm>
          <a:prstGeom prst="rect">
            <a:avLst/>
          </a:prstGeom>
          <a:noFill/>
          <a:ln>
            <a:noFill/>
          </a:ln>
        </p:spPr>
        <p:txBody>
          <a:bodyPr spcFirstLastPara="1" wrap="square" lIns="0" tIns="0" rIns="0" bIns="0" anchor="t" anchorCtr="0">
            <a:noAutofit/>
          </a:bodyPr>
          <a:lstStyle>
            <a:lvl1pPr marL="457200" lvl="0" indent="-228600" algn="l">
              <a:lnSpc>
                <a:spcPct val="97000"/>
              </a:lnSpc>
              <a:spcBef>
                <a:spcPts val="0"/>
              </a:spcBef>
              <a:spcAft>
                <a:spcPts val="0"/>
              </a:spcAft>
              <a:buClr>
                <a:schemeClr val="lt1"/>
              </a:buClr>
              <a:buSzPts val="4600"/>
              <a:buNone/>
              <a:defRPr sz="4600" b="0" i="0">
                <a:solidFill>
                  <a:schemeClr val="lt1"/>
                </a:solidFill>
                <a:latin typeface="Georgia"/>
                <a:ea typeface="Georgia"/>
                <a:cs typeface="Georgia"/>
                <a:sym typeface="Georgia"/>
              </a:defRPr>
            </a:lvl1pPr>
            <a:lvl2pPr marL="914400" lvl="1"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lt1"/>
              </a:buClr>
              <a:buSzPts val="1800"/>
              <a:buChar char="​"/>
              <a:defRPr/>
            </a:lvl6pPr>
            <a:lvl7pPr marL="3200400" lvl="6" indent="-342900" algn="l">
              <a:lnSpc>
                <a:spcPct val="100000"/>
              </a:lnSpc>
              <a:spcBef>
                <a:spcPts val="800"/>
              </a:spcBef>
              <a:spcAft>
                <a:spcPts val="0"/>
              </a:spcAft>
              <a:buClr>
                <a:schemeClr val="lt1"/>
              </a:buClr>
              <a:buSzPts val="1800"/>
              <a:buChar char="​"/>
              <a:defRPr/>
            </a:lvl7pPr>
            <a:lvl8pPr marL="3657600" lvl="7" indent="-342900" algn="l">
              <a:lnSpc>
                <a:spcPct val="100000"/>
              </a:lnSpc>
              <a:spcBef>
                <a:spcPts val="800"/>
              </a:spcBef>
              <a:spcAft>
                <a:spcPts val="0"/>
              </a:spcAft>
              <a:buClr>
                <a:schemeClr val="lt1"/>
              </a:buClr>
              <a:buSzPts val="1800"/>
              <a:buChar char="​"/>
              <a:defRPr/>
            </a:lvl8pPr>
            <a:lvl9pPr marL="4114800" lvl="8" indent="-342900" algn="l">
              <a:lnSpc>
                <a:spcPct val="100000"/>
              </a:lnSpc>
              <a:spcBef>
                <a:spcPts val="600"/>
              </a:spcBef>
              <a:spcAft>
                <a:spcPts val="600"/>
              </a:spcAft>
              <a:buClr>
                <a:schemeClr val="lt1"/>
              </a:buClr>
              <a:buSzPts val="1800"/>
              <a:buChar char="​"/>
              <a:defRPr/>
            </a:lvl9pPr>
          </a:lstStyle>
          <a:p>
            <a:endParaRPr/>
          </a:p>
        </p:txBody>
      </p:sp>
      <p:sp>
        <p:nvSpPr>
          <p:cNvPr id="290" name="Google Shape;290;p66"/>
          <p:cNvSpPr txBox="1">
            <a:spLocks noGrp="1"/>
          </p:cNvSpPr>
          <p:nvPr>
            <p:ph type="body" idx="2"/>
          </p:nvPr>
        </p:nvSpPr>
        <p:spPr>
          <a:xfrm>
            <a:off x="576000" y="4546800"/>
            <a:ext cx="5375538" cy="219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400"/>
              <a:buFont typeface="Arial"/>
              <a:buNone/>
              <a:defRPr sz="1400" b="1" i="0"/>
            </a:lvl1pPr>
            <a:lvl2pPr marL="914400" lvl="1" indent="-292100" algn="l">
              <a:lnSpc>
                <a:spcPct val="100000"/>
              </a:lnSpc>
              <a:spcBef>
                <a:spcPts val="0"/>
              </a:spcBef>
              <a:spcAft>
                <a:spcPts val="0"/>
              </a:spcAft>
              <a:buClr>
                <a:schemeClr val="lt1"/>
              </a:buClr>
              <a:buSzPts val="1000"/>
              <a:buFont typeface="Arial"/>
              <a:buChar char="​"/>
              <a:defRPr sz="1000" i="1"/>
            </a:lvl2pPr>
            <a:lvl3pPr marL="1371600" lvl="2" indent="-228600" algn="l">
              <a:lnSpc>
                <a:spcPct val="100000"/>
              </a:lnSpc>
              <a:spcBef>
                <a:spcPts val="0"/>
              </a:spcBef>
              <a:spcAft>
                <a:spcPts val="0"/>
              </a:spcAft>
              <a:buClr>
                <a:schemeClr val="lt1"/>
              </a:buClr>
              <a:buSzPts val="1000"/>
              <a:buNone/>
              <a:defRPr sz="1000"/>
            </a:lvl3pPr>
            <a:lvl4pPr marL="1828800" lvl="3" indent="-228600" algn="l">
              <a:lnSpc>
                <a:spcPct val="100000"/>
              </a:lnSpc>
              <a:spcBef>
                <a:spcPts val="0"/>
              </a:spcBef>
              <a:spcAft>
                <a:spcPts val="0"/>
              </a:spcAft>
              <a:buClr>
                <a:schemeClr val="lt1"/>
              </a:buClr>
              <a:buSzPts val="1000"/>
              <a:buNone/>
              <a:defRPr sz="1000"/>
            </a:lvl4pPr>
            <a:lvl5pPr marL="2286000" lvl="4" indent="-228600" algn="l">
              <a:lnSpc>
                <a:spcPct val="100000"/>
              </a:lnSpc>
              <a:spcBef>
                <a:spcPts val="0"/>
              </a:spcBef>
              <a:spcAft>
                <a:spcPts val="0"/>
              </a:spcAft>
              <a:buClr>
                <a:schemeClr val="lt1"/>
              </a:buClr>
              <a:buSzPts val="1000"/>
              <a:buNone/>
              <a:defRPr sz="1000"/>
            </a:lvl5pPr>
            <a:lvl6pPr marL="2743200" lvl="5" indent="-342900" algn="l">
              <a:lnSpc>
                <a:spcPct val="100000"/>
              </a:lnSpc>
              <a:spcBef>
                <a:spcPts val="0"/>
              </a:spcBef>
              <a:spcAft>
                <a:spcPts val="0"/>
              </a:spcAft>
              <a:buClr>
                <a:schemeClr val="lt1"/>
              </a:buClr>
              <a:buSzPts val="1800"/>
              <a:buChar char="​"/>
              <a:defRPr/>
            </a:lvl6pPr>
            <a:lvl7pPr marL="3200400" lvl="6" indent="-342900" algn="l">
              <a:lnSpc>
                <a:spcPct val="100000"/>
              </a:lnSpc>
              <a:spcBef>
                <a:spcPts val="800"/>
              </a:spcBef>
              <a:spcAft>
                <a:spcPts val="0"/>
              </a:spcAft>
              <a:buClr>
                <a:schemeClr val="lt1"/>
              </a:buClr>
              <a:buSzPts val="1800"/>
              <a:buChar char="​"/>
              <a:defRPr/>
            </a:lvl7pPr>
            <a:lvl8pPr marL="3657600" lvl="7" indent="-342900" algn="l">
              <a:lnSpc>
                <a:spcPct val="100000"/>
              </a:lnSpc>
              <a:spcBef>
                <a:spcPts val="800"/>
              </a:spcBef>
              <a:spcAft>
                <a:spcPts val="0"/>
              </a:spcAft>
              <a:buClr>
                <a:schemeClr val="lt1"/>
              </a:buClr>
              <a:buSzPts val="1800"/>
              <a:buChar char="​"/>
              <a:defRPr/>
            </a:lvl8pPr>
            <a:lvl9pPr marL="4114800" lvl="8" indent="-342900" algn="l">
              <a:lnSpc>
                <a:spcPct val="100000"/>
              </a:lnSpc>
              <a:spcBef>
                <a:spcPts val="600"/>
              </a:spcBef>
              <a:spcAft>
                <a:spcPts val="600"/>
              </a:spcAft>
              <a:buClr>
                <a:schemeClr val="lt1"/>
              </a:buClr>
              <a:buSzPts val="1800"/>
              <a:buChar char="​"/>
              <a:defRPr/>
            </a:lvl9pPr>
          </a:lstStyle>
          <a:p>
            <a:endParaRPr/>
          </a:p>
        </p:txBody>
      </p:sp>
      <p:sp>
        <p:nvSpPr>
          <p:cNvPr id="291" name="Google Shape;291;p66"/>
          <p:cNvSpPr txBox="1">
            <a:spLocks noGrp="1"/>
          </p:cNvSpPr>
          <p:nvPr>
            <p:ph type="body" idx="3"/>
          </p:nvPr>
        </p:nvSpPr>
        <p:spPr>
          <a:xfrm>
            <a:off x="576000" y="4755600"/>
            <a:ext cx="5375538" cy="727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400"/>
              <a:buNone/>
              <a:defRPr sz="1400" b="0" i="1">
                <a:solidFill>
                  <a:schemeClr val="lt1"/>
                </a:solidFill>
                <a:latin typeface="Calibri"/>
                <a:ea typeface="Calibri"/>
                <a:cs typeface="Calibri"/>
                <a:sym typeface="Calibri"/>
              </a:defRPr>
            </a:lvl1pPr>
            <a:lvl2pPr marL="914400" lvl="1"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lt1"/>
              </a:buClr>
              <a:buSzPts val="1800"/>
              <a:buChar char="​"/>
              <a:defRPr/>
            </a:lvl6pPr>
            <a:lvl7pPr marL="3200400" lvl="6" indent="-342900" algn="l">
              <a:lnSpc>
                <a:spcPct val="100000"/>
              </a:lnSpc>
              <a:spcBef>
                <a:spcPts val="800"/>
              </a:spcBef>
              <a:spcAft>
                <a:spcPts val="0"/>
              </a:spcAft>
              <a:buClr>
                <a:schemeClr val="lt1"/>
              </a:buClr>
              <a:buSzPts val="1800"/>
              <a:buChar char="​"/>
              <a:defRPr/>
            </a:lvl7pPr>
            <a:lvl8pPr marL="3657600" lvl="7" indent="-342900" algn="l">
              <a:lnSpc>
                <a:spcPct val="100000"/>
              </a:lnSpc>
              <a:spcBef>
                <a:spcPts val="800"/>
              </a:spcBef>
              <a:spcAft>
                <a:spcPts val="0"/>
              </a:spcAft>
              <a:buClr>
                <a:schemeClr val="lt1"/>
              </a:buClr>
              <a:buSzPts val="1800"/>
              <a:buChar char="​"/>
              <a:defRPr/>
            </a:lvl8pPr>
            <a:lvl9pPr marL="4114800" lvl="8" indent="-342900" algn="l">
              <a:lnSpc>
                <a:spcPct val="100000"/>
              </a:lnSpc>
              <a:spcBef>
                <a:spcPts val="600"/>
              </a:spcBef>
              <a:spcAft>
                <a:spcPts val="600"/>
              </a:spcAft>
              <a:buClr>
                <a:schemeClr val="lt1"/>
              </a:buClr>
              <a:buSzPts val="1800"/>
              <a:buChar char="​"/>
              <a:defRPr/>
            </a:lvl9pPr>
          </a:lstStyle>
          <a:p>
            <a:endParaRPr/>
          </a:p>
        </p:txBody>
      </p:sp>
      <p:sp>
        <p:nvSpPr>
          <p:cNvPr id="292" name="Google Shape;292;p66"/>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3" name="Google Shape;293;p66"/>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4" name="Google Shape;294;p66"/>
          <p:cNvSpPr txBox="1"/>
          <p:nvPr/>
        </p:nvSpPr>
        <p:spPr>
          <a:xfrm>
            <a:off x="11313339" y="6530400"/>
            <a:ext cx="302400" cy="107722"/>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US" sz="700" b="0" i="0" u="none" strike="noStrike" cap="none">
                <a:solidFill>
                  <a:schemeClr val="lt1"/>
                </a:solidFill>
                <a:latin typeface="Calibri"/>
                <a:ea typeface="Calibri"/>
                <a:cs typeface="Calibri"/>
                <a:sym typeface="Calibri"/>
              </a:rPr>
              <a:t>‹#›</a:t>
            </a:fld>
            <a:endParaRPr sz="700" b="0" i="0" u="none" strike="noStrike" cap="none">
              <a:solidFill>
                <a:schemeClr val="lt1"/>
              </a:solidFill>
              <a:latin typeface="Calibri"/>
              <a:ea typeface="Calibri"/>
              <a:cs typeface="Calibri"/>
              <a:sym typeface="Calibri"/>
            </a:endParaRPr>
          </a:p>
        </p:txBody>
      </p:sp>
      <p:sp>
        <p:nvSpPr>
          <p:cNvPr id="295" name="Google Shape;295;p66"/>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296" name="Google Shape;296;p66"/>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297" name="Google Shape;297;p66" descr="{&quot;templafy&quot;:{&quot;id&quot;:&quot;c24ce579-7a8e-47a7-9f22-a907af8084fe&quot;}}" title="Form.AudienceDisclosure"/>
          <p:cNvSpPr txBox="1"/>
          <p:nvPr/>
        </p:nvSpPr>
        <p:spPr>
          <a:xfrm>
            <a:off x="4352132" y="6530400"/>
            <a:ext cx="3487737" cy="107722"/>
          </a:xfrm>
          <a:prstGeom prst="rect">
            <a:avLst/>
          </a:prstGeom>
          <a:noFill/>
          <a:ln>
            <a:noFill/>
          </a:ln>
        </p:spPr>
        <p:txBody>
          <a:bodyPr spcFirstLastPara="1" wrap="square" lIns="0" tIns="0" rIns="0" bIns="0" anchor="b" anchorCtr="0">
            <a:spAutoFit/>
          </a:bodyPr>
          <a:lstStyle/>
          <a:p>
            <a:pPr marL="0" marR="0" lvl="0" indent="0" algn="ctr" rtl="0">
              <a:lnSpc>
                <a:spcPct val="100000"/>
              </a:lnSpc>
              <a:spcBef>
                <a:spcPts val="0"/>
              </a:spcBef>
              <a:spcAft>
                <a:spcPts val="0"/>
              </a:spcAft>
              <a:buClr>
                <a:srgbClr val="000000"/>
              </a:buClr>
              <a:buSzPts val="700"/>
              <a:buFont typeface="Arial"/>
              <a:buNone/>
            </a:pPr>
            <a:endParaRPr sz="700" b="1" i="0" u="none" strike="noStrike" cap="none">
              <a:solidFill>
                <a:schemeClr val="lt1"/>
              </a:solidFill>
              <a:latin typeface="Calibri"/>
              <a:ea typeface="Calibri"/>
              <a:cs typeface="Calibri"/>
              <a:sym typeface="Calibri"/>
            </a:endParaRPr>
          </a:p>
        </p:txBody>
      </p:sp>
      <p:sp>
        <p:nvSpPr>
          <p:cNvPr id="298" name="Google Shape;298;p66" descr="{&quot;templafy&quot;:{&quot;id&quot;:&quot;c596e1fb-692e-43a5-b6d6-3bc63f840713&quot;}}" title="Form.Lcn"/>
          <p:cNvSpPr txBox="1"/>
          <p:nvPr/>
        </p:nvSpPr>
        <p:spPr>
          <a:xfrm>
            <a:off x="575997" y="6530400"/>
            <a:ext cx="946404" cy="107722"/>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Calibri"/>
              <a:ea typeface="Calibri"/>
              <a:cs typeface="Calibri"/>
              <a:sym typeface="Calibri"/>
            </a:endParaRPr>
          </a:p>
        </p:txBody>
      </p:sp>
      <p:sp>
        <p:nvSpPr>
          <p:cNvPr id="299" name="Google Shape;299;p66" descr="{&quot;templafy&quot;:{&quot;id&quot;:&quot;520ec4f8-e93e-488e-a285-b9719db8dbad&quot;}}" title="UserProfile.Address.Copyright"/>
          <p:cNvSpPr/>
          <p:nvPr/>
        </p:nvSpPr>
        <p:spPr>
          <a:xfrm>
            <a:off x="9070975" y="6530400"/>
            <a:ext cx="2162429" cy="107722"/>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Calibri"/>
                <a:ea typeface="Calibri"/>
                <a:cs typeface="Calibri"/>
                <a:sym typeface="Calibri"/>
              </a:rPr>
              <a:t>©2022 Lincoln National Corporation</a:t>
            </a: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xt &amp; Image 1">
  <p:cSld name="Text &amp; Image 1">
    <p:spTree>
      <p:nvGrpSpPr>
        <p:cNvPr id="1" name="Shape 300"/>
        <p:cNvGrpSpPr/>
        <p:nvPr/>
      </p:nvGrpSpPr>
      <p:grpSpPr>
        <a:xfrm>
          <a:off x="0" y="0"/>
          <a:ext cx="0" cy="0"/>
          <a:chOff x="0" y="0"/>
          <a:chExt cx="0" cy="0"/>
        </a:xfrm>
      </p:grpSpPr>
      <p:sp>
        <p:nvSpPr>
          <p:cNvPr id="301" name="Google Shape;301;p69"/>
          <p:cNvSpPr txBox="1">
            <a:spLocks noGrp="1"/>
          </p:cNvSpPr>
          <p:nvPr>
            <p:ph type="title"/>
          </p:nvPr>
        </p:nvSpPr>
        <p:spPr>
          <a:xfrm>
            <a:off x="576000" y="490275"/>
            <a:ext cx="11041200" cy="52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2" name="Google Shape;302;p69"/>
          <p:cNvSpPr txBox="1">
            <a:spLocks noGrp="1"/>
          </p:cNvSpPr>
          <p:nvPr>
            <p:ph type="subTitle" idx="1"/>
          </p:nvPr>
        </p:nvSpPr>
        <p:spPr>
          <a:xfrm>
            <a:off x="574676" y="1015200"/>
            <a:ext cx="11041062" cy="27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Font typeface="Arial"/>
              <a:buChar char="​"/>
              <a:defRPr sz="1600" b="1">
                <a:latin typeface="Georgia"/>
                <a:ea typeface="Georgia"/>
                <a:cs typeface="Georgia"/>
                <a:sym typeface="Georgia"/>
              </a:defRPr>
            </a:lvl1pPr>
            <a:lvl2pPr lvl="1" algn="l">
              <a:lnSpc>
                <a:spcPct val="100000"/>
              </a:lnSpc>
              <a:spcBef>
                <a:spcPts val="0"/>
              </a:spcBef>
              <a:spcAft>
                <a:spcPts val="0"/>
              </a:spcAft>
              <a:buClr>
                <a:schemeClr val="dk1"/>
              </a:buClr>
              <a:buSzPts val="2000"/>
              <a:buFont typeface="Arial"/>
              <a:buChar char="•"/>
              <a:defRPr sz="2000"/>
            </a:lvl2pPr>
            <a:lvl3pPr lvl="2" algn="l">
              <a:lnSpc>
                <a:spcPct val="100000"/>
              </a:lnSpc>
              <a:spcBef>
                <a:spcPts val="800"/>
              </a:spcBef>
              <a:spcAft>
                <a:spcPts val="0"/>
              </a:spcAft>
              <a:buClr>
                <a:schemeClr val="dk1"/>
              </a:buClr>
              <a:buSzPts val="2000"/>
              <a:buFont typeface="Arial"/>
              <a:buChar char="•"/>
              <a:defRPr sz="2000"/>
            </a:lvl3pPr>
            <a:lvl4pPr lvl="3" algn="l">
              <a:lnSpc>
                <a:spcPct val="100000"/>
              </a:lnSpc>
              <a:spcBef>
                <a:spcPts val="800"/>
              </a:spcBef>
              <a:spcAft>
                <a:spcPts val="0"/>
              </a:spcAft>
              <a:buClr>
                <a:schemeClr val="dk1"/>
              </a:buClr>
              <a:buSzPts val="2000"/>
              <a:buFont typeface="Arial"/>
              <a:buChar char="•"/>
              <a:defRPr sz="2000"/>
            </a:lvl4pPr>
            <a:lvl5pPr lvl="4" algn="l">
              <a:lnSpc>
                <a:spcPct val="100000"/>
              </a:lnSpc>
              <a:spcBef>
                <a:spcPts val="800"/>
              </a:spcBef>
              <a:spcAft>
                <a:spcPts val="0"/>
              </a:spcAft>
              <a:buClr>
                <a:schemeClr val="dk1"/>
              </a:buClr>
              <a:buSzPts val="2000"/>
              <a:buFont typeface="Arial"/>
              <a:buChar char="•"/>
              <a:defRPr sz="2000"/>
            </a:lvl5pPr>
            <a:lvl6pPr lvl="5" algn="l">
              <a:lnSpc>
                <a:spcPct val="100000"/>
              </a:lnSpc>
              <a:spcBef>
                <a:spcPts val="800"/>
              </a:spcBef>
              <a:spcAft>
                <a:spcPts val="0"/>
              </a:spcAft>
              <a:buClr>
                <a:schemeClr val="dk1"/>
              </a:buClr>
              <a:buSzPts val="2000"/>
              <a:buFont typeface="Arial"/>
              <a:buChar char="•"/>
              <a:defRPr sz="2000"/>
            </a:lvl6pPr>
            <a:lvl7pPr lvl="6" algn="l">
              <a:lnSpc>
                <a:spcPct val="100000"/>
              </a:lnSpc>
              <a:spcBef>
                <a:spcPts val="800"/>
              </a:spcBef>
              <a:spcAft>
                <a:spcPts val="0"/>
              </a:spcAft>
              <a:buClr>
                <a:schemeClr val="dk1"/>
              </a:buClr>
              <a:buSzPts val="2000"/>
              <a:buFont typeface="Arial"/>
              <a:buChar char="•"/>
              <a:defRPr sz="2000"/>
            </a:lvl7pPr>
            <a:lvl8pPr lvl="7" algn="l">
              <a:lnSpc>
                <a:spcPct val="100000"/>
              </a:lnSpc>
              <a:spcBef>
                <a:spcPts val="800"/>
              </a:spcBef>
              <a:spcAft>
                <a:spcPts val="0"/>
              </a:spcAft>
              <a:buClr>
                <a:schemeClr val="dk1"/>
              </a:buClr>
              <a:buSzPts val="2000"/>
              <a:buFont typeface="Arial"/>
              <a:buChar char="•"/>
              <a:defRPr sz="2000"/>
            </a:lvl8pPr>
            <a:lvl9pPr lvl="8" algn="l">
              <a:lnSpc>
                <a:spcPct val="100000"/>
              </a:lnSpc>
              <a:spcBef>
                <a:spcPts val="600"/>
              </a:spcBef>
              <a:spcAft>
                <a:spcPts val="600"/>
              </a:spcAft>
              <a:buClr>
                <a:schemeClr val="dk1"/>
              </a:buClr>
              <a:buSzPts val="2000"/>
              <a:buFont typeface="Arial"/>
              <a:buChar char="•"/>
              <a:defRPr sz="2000"/>
            </a:lvl9pPr>
          </a:lstStyle>
          <a:p>
            <a:endParaRPr/>
          </a:p>
        </p:txBody>
      </p:sp>
      <p:sp>
        <p:nvSpPr>
          <p:cNvPr id="303" name="Google Shape;303;p69"/>
          <p:cNvSpPr txBox="1">
            <a:spLocks noGrp="1"/>
          </p:cNvSpPr>
          <p:nvPr>
            <p:ph type="body" idx="2"/>
          </p:nvPr>
        </p:nvSpPr>
        <p:spPr>
          <a:xfrm>
            <a:off x="576000" y="2001601"/>
            <a:ext cx="4430976" cy="4280138"/>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04" name="Google Shape;304;p69"/>
          <p:cNvSpPr>
            <a:spLocks noGrp="1"/>
          </p:cNvSpPr>
          <p:nvPr>
            <p:ph type="pic" idx="3"/>
          </p:nvPr>
        </p:nvSpPr>
        <p:spPr>
          <a:xfrm>
            <a:off x="5295900" y="2044800"/>
            <a:ext cx="6319838" cy="4236938"/>
          </a:xfrm>
          <a:prstGeom prst="rect">
            <a:avLst/>
          </a:prstGeom>
          <a:solidFill>
            <a:srgbClr val="AAAAAA"/>
          </a:solidFill>
          <a:ln>
            <a:noFill/>
          </a:ln>
        </p:spPr>
      </p:sp>
      <p:sp>
        <p:nvSpPr>
          <p:cNvPr id="305" name="Google Shape;305;p69"/>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6" name="Google Shape;306;p69"/>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p69"/>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08" name="Google Shape;308;p69"/>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309" name="Google Shape;309;p69"/>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310" name="Google Shape;310;p69"/>
          <p:cNvSpPr/>
          <p:nvPr/>
        </p:nvSpPr>
        <p:spPr>
          <a:xfrm>
            <a:off x="1306286" y="-212825"/>
            <a:ext cx="2358997" cy="1357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This slide has no elements that change color</a:t>
            </a: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xt &amp; Image 2">
  <p:cSld name="Text &amp; Image 2">
    <p:spTree>
      <p:nvGrpSpPr>
        <p:cNvPr id="1" name="Shape 311"/>
        <p:cNvGrpSpPr/>
        <p:nvPr/>
      </p:nvGrpSpPr>
      <p:grpSpPr>
        <a:xfrm>
          <a:off x="0" y="0"/>
          <a:ext cx="0" cy="0"/>
          <a:chOff x="0" y="0"/>
          <a:chExt cx="0" cy="0"/>
        </a:xfrm>
      </p:grpSpPr>
      <p:sp>
        <p:nvSpPr>
          <p:cNvPr id="312" name="Google Shape;312;p70"/>
          <p:cNvSpPr txBox="1">
            <a:spLocks noGrp="1"/>
          </p:cNvSpPr>
          <p:nvPr>
            <p:ph type="title"/>
          </p:nvPr>
        </p:nvSpPr>
        <p:spPr>
          <a:xfrm>
            <a:off x="575999" y="490275"/>
            <a:ext cx="6318514" cy="52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3" name="Google Shape;313;p70"/>
          <p:cNvSpPr txBox="1">
            <a:spLocks noGrp="1"/>
          </p:cNvSpPr>
          <p:nvPr>
            <p:ph type="subTitle" idx="1"/>
          </p:nvPr>
        </p:nvSpPr>
        <p:spPr>
          <a:xfrm>
            <a:off x="574675" y="1015200"/>
            <a:ext cx="6318513" cy="27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Font typeface="Arial"/>
              <a:buChar char="​"/>
              <a:defRPr sz="1600" b="1">
                <a:latin typeface="Georgia"/>
                <a:ea typeface="Georgia"/>
                <a:cs typeface="Georgia"/>
                <a:sym typeface="Georgia"/>
              </a:defRPr>
            </a:lvl1pPr>
            <a:lvl2pPr lvl="1" algn="l">
              <a:lnSpc>
                <a:spcPct val="100000"/>
              </a:lnSpc>
              <a:spcBef>
                <a:spcPts val="0"/>
              </a:spcBef>
              <a:spcAft>
                <a:spcPts val="0"/>
              </a:spcAft>
              <a:buClr>
                <a:schemeClr val="dk1"/>
              </a:buClr>
              <a:buSzPts val="2000"/>
              <a:buFont typeface="Arial"/>
              <a:buChar char="•"/>
              <a:defRPr sz="2000"/>
            </a:lvl2pPr>
            <a:lvl3pPr lvl="2" algn="l">
              <a:lnSpc>
                <a:spcPct val="100000"/>
              </a:lnSpc>
              <a:spcBef>
                <a:spcPts val="800"/>
              </a:spcBef>
              <a:spcAft>
                <a:spcPts val="0"/>
              </a:spcAft>
              <a:buClr>
                <a:schemeClr val="dk1"/>
              </a:buClr>
              <a:buSzPts val="2000"/>
              <a:buFont typeface="Arial"/>
              <a:buChar char="•"/>
              <a:defRPr sz="2000"/>
            </a:lvl3pPr>
            <a:lvl4pPr lvl="3" algn="l">
              <a:lnSpc>
                <a:spcPct val="100000"/>
              </a:lnSpc>
              <a:spcBef>
                <a:spcPts val="800"/>
              </a:spcBef>
              <a:spcAft>
                <a:spcPts val="0"/>
              </a:spcAft>
              <a:buClr>
                <a:schemeClr val="dk1"/>
              </a:buClr>
              <a:buSzPts val="2000"/>
              <a:buFont typeface="Arial"/>
              <a:buChar char="•"/>
              <a:defRPr sz="2000"/>
            </a:lvl4pPr>
            <a:lvl5pPr lvl="4" algn="l">
              <a:lnSpc>
                <a:spcPct val="100000"/>
              </a:lnSpc>
              <a:spcBef>
                <a:spcPts val="800"/>
              </a:spcBef>
              <a:spcAft>
                <a:spcPts val="0"/>
              </a:spcAft>
              <a:buClr>
                <a:schemeClr val="dk1"/>
              </a:buClr>
              <a:buSzPts val="2000"/>
              <a:buFont typeface="Arial"/>
              <a:buChar char="•"/>
              <a:defRPr sz="2000"/>
            </a:lvl5pPr>
            <a:lvl6pPr lvl="5" algn="l">
              <a:lnSpc>
                <a:spcPct val="100000"/>
              </a:lnSpc>
              <a:spcBef>
                <a:spcPts val="800"/>
              </a:spcBef>
              <a:spcAft>
                <a:spcPts val="0"/>
              </a:spcAft>
              <a:buClr>
                <a:schemeClr val="dk1"/>
              </a:buClr>
              <a:buSzPts val="2000"/>
              <a:buFont typeface="Arial"/>
              <a:buChar char="•"/>
              <a:defRPr sz="2000"/>
            </a:lvl6pPr>
            <a:lvl7pPr lvl="6" algn="l">
              <a:lnSpc>
                <a:spcPct val="100000"/>
              </a:lnSpc>
              <a:spcBef>
                <a:spcPts val="800"/>
              </a:spcBef>
              <a:spcAft>
                <a:spcPts val="0"/>
              </a:spcAft>
              <a:buClr>
                <a:schemeClr val="dk1"/>
              </a:buClr>
              <a:buSzPts val="2000"/>
              <a:buFont typeface="Arial"/>
              <a:buChar char="•"/>
              <a:defRPr sz="2000"/>
            </a:lvl7pPr>
            <a:lvl8pPr lvl="7" algn="l">
              <a:lnSpc>
                <a:spcPct val="100000"/>
              </a:lnSpc>
              <a:spcBef>
                <a:spcPts val="800"/>
              </a:spcBef>
              <a:spcAft>
                <a:spcPts val="0"/>
              </a:spcAft>
              <a:buClr>
                <a:schemeClr val="dk1"/>
              </a:buClr>
              <a:buSzPts val="2000"/>
              <a:buFont typeface="Arial"/>
              <a:buChar char="•"/>
              <a:defRPr sz="2000"/>
            </a:lvl8pPr>
            <a:lvl9pPr lvl="8" algn="l">
              <a:lnSpc>
                <a:spcPct val="100000"/>
              </a:lnSpc>
              <a:spcBef>
                <a:spcPts val="600"/>
              </a:spcBef>
              <a:spcAft>
                <a:spcPts val="600"/>
              </a:spcAft>
              <a:buClr>
                <a:schemeClr val="dk1"/>
              </a:buClr>
              <a:buSzPts val="2000"/>
              <a:buFont typeface="Arial"/>
              <a:buChar char="•"/>
              <a:defRPr sz="2000"/>
            </a:lvl9pPr>
          </a:lstStyle>
          <a:p>
            <a:endParaRPr/>
          </a:p>
        </p:txBody>
      </p:sp>
      <p:sp>
        <p:nvSpPr>
          <p:cNvPr id="314" name="Google Shape;314;p70"/>
          <p:cNvSpPr txBox="1">
            <a:spLocks noGrp="1"/>
          </p:cNvSpPr>
          <p:nvPr>
            <p:ph type="body" idx="2"/>
          </p:nvPr>
        </p:nvSpPr>
        <p:spPr>
          <a:xfrm>
            <a:off x="575999" y="2001601"/>
            <a:ext cx="6318514" cy="4280138"/>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15" name="Google Shape;315;p70"/>
          <p:cNvSpPr>
            <a:spLocks noGrp="1"/>
          </p:cNvSpPr>
          <p:nvPr>
            <p:ph type="pic" idx="3"/>
          </p:nvPr>
        </p:nvSpPr>
        <p:spPr>
          <a:xfrm>
            <a:off x="7184000" y="576000"/>
            <a:ext cx="4431998" cy="5706000"/>
          </a:xfrm>
          <a:prstGeom prst="rect">
            <a:avLst/>
          </a:prstGeom>
          <a:solidFill>
            <a:srgbClr val="AAAAAA"/>
          </a:solidFill>
          <a:ln>
            <a:noFill/>
          </a:ln>
        </p:spPr>
      </p:sp>
      <p:sp>
        <p:nvSpPr>
          <p:cNvPr id="316" name="Google Shape;316;p70"/>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7" name="Google Shape;317;p70"/>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8" name="Google Shape;318;p70"/>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19" name="Google Shape;319;p70"/>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320" name="Google Shape;320;p70"/>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321" name="Google Shape;321;p70"/>
          <p:cNvSpPr/>
          <p:nvPr/>
        </p:nvSpPr>
        <p:spPr>
          <a:xfrm>
            <a:off x="1306286" y="-212825"/>
            <a:ext cx="2358997" cy="1357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This slide has no elements that change color</a:t>
            </a: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xt &amp; Image 3">
  <p:cSld name="Text &amp; Image 3">
    <p:spTree>
      <p:nvGrpSpPr>
        <p:cNvPr id="1" name="Shape 322"/>
        <p:cNvGrpSpPr/>
        <p:nvPr/>
      </p:nvGrpSpPr>
      <p:grpSpPr>
        <a:xfrm>
          <a:off x="0" y="0"/>
          <a:ext cx="0" cy="0"/>
          <a:chOff x="0" y="0"/>
          <a:chExt cx="0" cy="0"/>
        </a:xfrm>
      </p:grpSpPr>
      <p:sp>
        <p:nvSpPr>
          <p:cNvPr id="323" name="Google Shape;323;p71"/>
          <p:cNvSpPr txBox="1">
            <a:spLocks noGrp="1"/>
          </p:cNvSpPr>
          <p:nvPr>
            <p:ph type="title"/>
          </p:nvPr>
        </p:nvSpPr>
        <p:spPr>
          <a:xfrm>
            <a:off x="575998" y="490275"/>
            <a:ext cx="5375537" cy="52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4" name="Google Shape;324;p71"/>
          <p:cNvSpPr txBox="1">
            <a:spLocks noGrp="1"/>
          </p:cNvSpPr>
          <p:nvPr>
            <p:ph type="subTitle" idx="1"/>
          </p:nvPr>
        </p:nvSpPr>
        <p:spPr>
          <a:xfrm>
            <a:off x="574676" y="1015200"/>
            <a:ext cx="5376860" cy="27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Font typeface="Arial"/>
              <a:buChar char="​"/>
              <a:defRPr sz="1600" b="1">
                <a:latin typeface="Georgia"/>
                <a:ea typeface="Georgia"/>
                <a:cs typeface="Georgia"/>
                <a:sym typeface="Georgia"/>
              </a:defRPr>
            </a:lvl1pPr>
            <a:lvl2pPr lvl="1" algn="l">
              <a:lnSpc>
                <a:spcPct val="100000"/>
              </a:lnSpc>
              <a:spcBef>
                <a:spcPts val="0"/>
              </a:spcBef>
              <a:spcAft>
                <a:spcPts val="0"/>
              </a:spcAft>
              <a:buClr>
                <a:schemeClr val="dk1"/>
              </a:buClr>
              <a:buSzPts val="2000"/>
              <a:buFont typeface="Arial"/>
              <a:buChar char="•"/>
              <a:defRPr sz="2000"/>
            </a:lvl2pPr>
            <a:lvl3pPr lvl="2" algn="l">
              <a:lnSpc>
                <a:spcPct val="100000"/>
              </a:lnSpc>
              <a:spcBef>
                <a:spcPts val="800"/>
              </a:spcBef>
              <a:spcAft>
                <a:spcPts val="0"/>
              </a:spcAft>
              <a:buClr>
                <a:schemeClr val="dk1"/>
              </a:buClr>
              <a:buSzPts val="2000"/>
              <a:buFont typeface="Arial"/>
              <a:buChar char="•"/>
              <a:defRPr sz="2000"/>
            </a:lvl3pPr>
            <a:lvl4pPr lvl="3" algn="l">
              <a:lnSpc>
                <a:spcPct val="100000"/>
              </a:lnSpc>
              <a:spcBef>
                <a:spcPts val="800"/>
              </a:spcBef>
              <a:spcAft>
                <a:spcPts val="0"/>
              </a:spcAft>
              <a:buClr>
                <a:schemeClr val="dk1"/>
              </a:buClr>
              <a:buSzPts val="2000"/>
              <a:buFont typeface="Arial"/>
              <a:buChar char="•"/>
              <a:defRPr sz="2000"/>
            </a:lvl4pPr>
            <a:lvl5pPr lvl="4" algn="l">
              <a:lnSpc>
                <a:spcPct val="100000"/>
              </a:lnSpc>
              <a:spcBef>
                <a:spcPts val="800"/>
              </a:spcBef>
              <a:spcAft>
                <a:spcPts val="0"/>
              </a:spcAft>
              <a:buClr>
                <a:schemeClr val="dk1"/>
              </a:buClr>
              <a:buSzPts val="2000"/>
              <a:buFont typeface="Arial"/>
              <a:buChar char="•"/>
              <a:defRPr sz="2000"/>
            </a:lvl5pPr>
            <a:lvl6pPr lvl="5" algn="l">
              <a:lnSpc>
                <a:spcPct val="100000"/>
              </a:lnSpc>
              <a:spcBef>
                <a:spcPts val="800"/>
              </a:spcBef>
              <a:spcAft>
                <a:spcPts val="0"/>
              </a:spcAft>
              <a:buClr>
                <a:schemeClr val="dk1"/>
              </a:buClr>
              <a:buSzPts val="2000"/>
              <a:buFont typeface="Arial"/>
              <a:buChar char="•"/>
              <a:defRPr sz="2000"/>
            </a:lvl6pPr>
            <a:lvl7pPr lvl="6" algn="l">
              <a:lnSpc>
                <a:spcPct val="100000"/>
              </a:lnSpc>
              <a:spcBef>
                <a:spcPts val="800"/>
              </a:spcBef>
              <a:spcAft>
                <a:spcPts val="0"/>
              </a:spcAft>
              <a:buClr>
                <a:schemeClr val="dk1"/>
              </a:buClr>
              <a:buSzPts val="2000"/>
              <a:buFont typeface="Arial"/>
              <a:buChar char="•"/>
              <a:defRPr sz="2000"/>
            </a:lvl7pPr>
            <a:lvl8pPr lvl="7" algn="l">
              <a:lnSpc>
                <a:spcPct val="100000"/>
              </a:lnSpc>
              <a:spcBef>
                <a:spcPts val="800"/>
              </a:spcBef>
              <a:spcAft>
                <a:spcPts val="0"/>
              </a:spcAft>
              <a:buClr>
                <a:schemeClr val="dk1"/>
              </a:buClr>
              <a:buSzPts val="2000"/>
              <a:buFont typeface="Arial"/>
              <a:buChar char="•"/>
              <a:defRPr sz="2000"/>
            </a:lvl8pPr>
            <a:lvl9pPr lvl="8" algn="l">
              <a:lnSpc>
                <a:spcPct val="100000"/>
              </a:lnSpc>
              <a:spcBef>
                <a:spcPts val="600"/>
              </a:spcBef>
              <a:spcAft>
                <a:spcPts val="600"/>
              </a:spcAft>
              <a:buClr>
                <a:schemeClr val="dk1"/>
              </a:buClr>
              <a:buSzPts val="2000"/>
              <a:buFont typeface="Arial"/>
              <a:buChar char="•"/>
              <a:defRPr sz="2000"/>
            </a:lvl9pPr>
          </a:lstStyle>
          <a:p>
            <a:endParaRPr/>
          </a:p>
        </p:txBody>
      </p:sp>
      <p:sp>
        <p:nvSpPr>
          <p:cNvPr id="325" name="Google Shape;325;p71"/>
          <p:cNvSpPr txBox="1">
            <a:spLocks noGrp="1"/>
          </p:cNvSpPr>
          <p:nvPr>
            <p:ph type="body" idx="2"/>
          </p:nvPr>
        </p:nvSpPr>
        <p:spPr>
          <a:xfrm>
            <a:off x="575999" y="2001601"/>
            <a:ext cx="5375537" cy="4280138"/>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26" name="Google Shape;326;p71"/>
          <p:cNvSpPr>
            <a:spLocks noGrp="1"/>
          </p:cNvSpPr>
          <p:nvPr>
            <p:ph type="pic" idx="3"/>
          </p:nvPr>
        </p:nvSpPr>
        <p:spPr>
          <a:xfrm>
            <a:off x="6240464" y="0"/>
            <a:ext cx="5951536" cy="6282000"/>
          </a:xfrm>
          <a:prstGeom prst="rect">
            <a:avLst/>
          </a:prstGeom>
          <a:solidFill>
            <a:srgbClr val="AAAAAA"/>
          </a:solidFill>
          <a:ln>
            <a:noFill/>
          </a:ln>
        </p:spPr>
      </p:sp>
      <p:sp>
        <p:nvSpPr>
          <p:cNvPr id="327" name="Google Shape;327;p71"/>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p71"/>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9" name="Google Shape;329;p71"/>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30" name="Google Shape;330;p71"/>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331" name="Google Shape;331;p71"/>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332" name="Google Shape;332;p71"/>
          <p:cNvSpPr/>
          <p:nvPr/>
        </p:nvSpPr>
        <p:spPr>
          <a:xfrm>
            <a:off x="1306286" y="-212825"/>
            <a:ext cx="2358997" cy="1357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This slide has no elements that change color</a:t>
            </a: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losing w/ Contacts 1">
  <p:cSld name="Closing w/ Contacts 1">
    <p:spTree>
      <p:nvGrpSpPr>
        <p:cNvPr id="1" name="Shape 34"/>
        <p:cNvGrpSpPr/>
        <p:nvPr/>
      </p:nvGrpSpPr>
      <p:grpSpPr>
        <a:xfrm>
          <a:off x="0" y="0"/>
          <a:ext cx="0" cy="0"/>
          <a:chOff x="0" y="0"/>
          <a:chExt cx="0" cy="0"/>
        </a:xfrm>
      </p:grpSpPr>
      <p:sp>
        <p:nvSpPr>
          <p:cNvPr id="35" name="Google Shape;35;p24"/>
          <p:cNvSpPr txBox="1">
            <a:spLocks noGrp="1"/>
          </p:cNvSpPr>
          <p:nvPr>
            <p:ph type="body" idx="1"/>
          </p:nvPr>
        </p:nvSpPr>
        <p:spPr>
          <a:xfrm>
            <a:off x="577596" y="1411389"/>
            <a:ext cx="11036808" cy="82296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5400"/>
              <a:buNone/>
              <a:defRPr sz="5400">
                <a:solidFill>
                  <a:schemeClr val="lt1"/>
                </a:solidFill>
                <a:latin typeface="Georgia"/>
                <a:ea typeface="Georgia"/>
                <a:cs typeface="Georgia"/>
                <a:sym typeface="Georgia"/>
              </a:defRPr>
            </a:lvl1pPr>
            <a:lvl2pPr marL="914400" lvl="1" indent="-228600" algn="l">
              <a:lnSpc>
                <a:spcPct val="100000"/>
              </a:lnSpc>
              <a:spcBef>
                <a:spcPts val="0"/>
              </a:spcBef>
              <a:spcAft>
                <a:spcPts val="0"/>
              </a:spcAft>
              <a:buSzPts val="1800"/>
              <a:buNone/>
              <a:defRPr sz="1800">
                <a:solidFill>
                  <a:srgbClr val="888888"/>
                </a:solidFill>
              </a:defRPr>
            </a:lvl2pPr>
            <a:lvl3pPr marL="1371600" lvl="2" indent="-228600" algn="l">
              <a:lnSpc>
                <a:spcPct val="100000"/>
              </a:lnSpc>
              <a:spcBef>
                <a:spcPts val="600"/>
              </a:spcBef>
              <a:spcAft>
                <a:spcPts val="0"/>
              </a:spcAft>
              <a:buSzPts val="1600"/>
              <a:buNone/>
              <a:defRPr sz="1600">
                <a:solidFill>
                  <a:srgbClr val="888888"/>
                </a:solidFill>
              </a:defRPr>
            </a:lvl3pPr>
            <a:lvl4pPr marL="1828800" lvl="3" indent="-228600" algn="l">
              <a:lnSpc>
                <a:spcPct val="100000"/>
              </a:lnSpc>
              <a:spcBef>
                <a:spcPts val="600"/>
              </a:spcBef>
              <a:spcAft>
                <a:spcPts val="0"/>
              </a:spcAft>
              <a:buSzPts val="1400"/>
              <a:buNone/>
              <a:defRPr sz="1400">
                <a:solidFill>
                  <a:srgbClr val="888888"/>
                </a:solidFill>
              </a:defRPr>
            </a:lvl4pPr>
            <a:lvl5pPr marL="2286000" lvl="4" indent="-228600" algn="l">
              <a:lnSpc>
                <a:spcPct val="100000"/>
              </a:lnSpc>
              <a:spcBef>
                <a:spcPts val="600"/>
              </a:spcBef>
              <a:spcAft>
                <a:spcPts val="0"/>
              </a:spcAft>
              <a:buSzPts val="1400"/>
              <a:buNone/>
              <a:defRPr sz="1400">
                <a:solidFill>
                  <a:srgbClr val="888888"/>
                </a:solidFill>
              </a:defRPr>
            </a:lvl5pPr>
            <a:lvl6pPr marL="2743200" lvl="5" indent="-228600" algn="l">
              <a:lnSpc>
                <a:spcPct val="100000"/>
              </a:lnSpc>
              <a:spcBef>
                <a:spcPts val="60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6" name="Google Shape;36;p24"/>
          <p:cNvSpPr txBox="1">
            <a:spLocks noGrp="1"/>
          </p:cNvSpPr>
          <p:nvPr>
            <p:ph type="body" idx="2"/>
          </p:nvPr>
        </p:nvSpPr>
        <p:spPr>
          <a:xfrm>
            <a:off x="576163" y="4938622"/>
            <a:ext cx="2286000" cy="15388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a:solidFill>
                  <a:schemeClr val="lt1"/>
                </a:solidFill>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24"/>
          <p:cNvSpPr txBox="1">
            <a:spLocks noGrp="1"/>
          </p:cNvSpPr>
          <p:nvPr>
            <p:ph type="body" idx="3"/>
          </p:nvPr>
        </p:nvSpPr>
        <p:spPr>
          <a:xfrm>
            <a:off x="576163" y="5094070"/>
            <a:ext cx="2286000" cy="32053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i="1">
                <a:solidFill>
                  <a:schemeClr val="lt1"/>
                </a:solidFil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24"/>
          <p:cNvSpPr txBox="1">
            <a:spLocks noGrp="1"/>
          </p:cNvSpPr>
          <p:nvPr>
            <p:ph type="body" idx="4"/>
          </p:nvPr>
        </p:nvSpPr>
        <p:spPr>
          <a:xfrm>
            <a:off x="2977233" y="4938622"/>
            <a:ext cx="2286000" cy="15388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a:solidFill>
                  <a:schemeClr val="lt1"/>
                </a:solidFill>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 name="Google Shape;39;p24"/>
          <p:cNvSpPr txBox="1">
            <a:spLocks noGrp="1"/>
          </p:cNvSpPr>
          <p:nvPr>
            <p:ph type="body" idx="5"/>
          </p:nvPr>
        </p:nvSpPr>
        <p:spPr>
          <a:xfrm>
            <a:off x="2977233" y="5094070"/>
            <a:ext cx="2286000" cy="32053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i="1">
                <a:solidFill>
                  <a:schemeClr val="lt1"/>
                </a:solidFil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0" name="Google Shape;40;p24"/>
          <p:cNvSpPr txBox="1">
            <a:spLocks noGrp="1"/>
          </p:cNvSpPr>
          <p:nvPr>
            <p:ph type="body" idx="6"/>
          </p:nvPr>
        </p:nvSpPr>
        <p:spPr>
          <a:xfrm>
            <a:off x="576163" y="5551270"/>
            <a:ext cx="2286000" cy="15388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a:solidFill>
                  <a:schemeClr val="lt1"/>
                </a:solidFill>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1" name="Google Shape;41;p24"/>
          <p:cNvSpPr txBox="1">
            <a:spLocks noGrp="1"/>
          </p:cNvSpPr>
          <p:nvPr>
            <p:ph type="body" idx="7"/>
          </p:nvPr>
        </p:nvSpPr>
        <p:spPr>
          <a:xfrm>
            <a:off x="576163" y="5715862"/>
            <a:ext cx="2286000" cy="32053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i="1">
                <a:solidFill>
                  <a:schemeClr val="lt1"/>
                </a:solidFil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2" name="Google Shape;42;p24"/>
          <p:cNvSpPr txBox="1">
            <a:spLocks noGrp="1"/>
          </p:cNvSpPr>
          <p:nvPr>
            <p:ph type="body" idx="8"/>
          </p:nvPr>
        </p:nvSpPr>
        <p:spPr>
          <a:xfrm>
            <a:off x="2977233" y="5551270"/>
            <a:ext cx="2286000" cy="15388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a:solidFill>
                  <a:schemeClr val="lt1"/>
                </a:solidFill>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3" name="Google Shape;43;p24"/>
          <p:cNvSpPr txBox="1">
            <a:spLocks noGrp="1"/>
          </p:cNvSpPr>
          <p:nvPr>
            <p:ph type="body" idx="9"/>
          </p:nvPr>
        </p:nvSpPr>
        <p:spPr>
          <a:xfrm>
            <a:off x="2977233" y="5715862"/>
            <a:ext cx="2286000" cy="32053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i="1">
                <a:solidFill>
                  <a:schemeClr val="lt1"/>
                </a:solidFil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Row of 3 Images 8">
  <p:cSld name="Row of 3 Images 8">
    <p:spTree>
      <p:nvGrpSpPr>
        <p:cNvPr id="1" name="Shape 333"/>
        <p:cNvGrpSpPr/>
        <p:nvPr/>
      </p:nvGrpSpPr>
      <p:grpSpPr>
        <a:xfrm>
          <a:off x="0" y="0"/>
          <a:ext cx="0" cy="0"/>
          <a:chOff x="0" y="0"/>
          <a:chExt cx="0" cy="0"/>
        </a:xfrm>
      </p:grpSpPr>
      <p:sp>
        <p:nvSpPr>
          <p:cNvPr id="334" name="Google Shape;334;p72"/>
          <p:cNvSpPr txBox="1">
            <a:spLocks noGrp="1"/>
          </p:cNvSpPr>
          <p:nvPr>
            <p:ph type="title"/>
          </p:nvPr>
        </p:nvSpPr>
        <p:spPr>
          <a:xfrm>
            <a:off x="576000" y="490275"/>
            <a:ext cx="11041200" cy="52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5" name="Google Shape;335;p72"/>
          <p:cNvSpPr txBox="1">
            <a:spLocks noGrp="1"/>
          </p:cNvSpPr>
          <p:nvPr>
            <p:ph type="subTitle" idx="1"/>
          </p:nvPr>
        </p:nvSpPr>
        <p:spPr>
          <a:xfrm>
            <a:off x="574676" y="1015200"/>
            <a:ext cx="11041062" cy="27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Font typeface="Arial"/>
              <a:buChar char="​"/>
              <a:defRPr sz="1600" b="1">
                <a:latin typeface="Georgia"/>
                <a:ea typeface="Georgia"/>
                <a:cs typeface="Georgia"/>
                <a:sym typeface="Georgia"/>
              </a:defRPr>
            </a:lvl1pPr>
            <a:lvl2pPr lvl="1" algn="l">
              <a:lnSpc>
                <a:spcPct val="100000"/>
              </a:lnSpc>
              <a:spcBef>
                <a:spcPts val="0"/>
              </a:spcBef>
              <a:spcAft>
                <a:spcPts val="0"/>
              </a:spcAft>
              <a:buClr>
                <a:schemeClr val="dk1"/>
              </a:buClr>
              <a:buSzPts val="2000"/>
              <a:buFont typeface="Arial"/>
              <a:buChar char="•"/>
              <a:defRPr sz="2000"/>
            </a:lvl2pPr>
            <a:lvl3pPr lvl="2" algn="l">
              <a:lnSpc>
                <a:spcPct val="100000"/>
              </a:lnSpc>
              <a:spcBef>
                <a:spcPts val="800"/>
              </a:spcBef>
              <a:spcAft>
                <a:spcPts val="0"/>
              </a:spcAft>
              <a:buClr>
                <a:schemeClr val="dk1"/>
              </a:buClr>
              <a:buSzPts val="2000"/>
              <a:buFont typeface="Arial"/>
              <a:buChar char="•"/>
              <a:defRPr sz="2000"/>
            </a:lvl3pPr>
            <a:lvl4pPr lvl="3" algn="l">
              <a:lnSpc>
                <a:spcPct val="100000"/>
              </a:lnSpc>
              <a:spcBef>
                <a:spcPts val="800"/>
              </a:spcBef>
              <a:spcAft>
                <a:spcPts val="0"/>
              </a:spcAft>
              <a:buClr>
                <a:schemeClr val="dk1"/>
              </a:buClr>
              <a:buSzPts val="2000"/>
              <a:buFont typeface="Arial"/>
              <a:buChar char="•"/>
              <a:defRPr sz="2000"/>
            </a:lvl4pPr>
            <a:lvl5pPr lvl="4" algn="l">
              <a:lnSpc>
                <a:spcPct val="100000"/>
              </a:lnSpc>
              <a:spcBef>
                <a:spcPts val="800"/>
              </a:spcBef>
              <a:spcAft>
                <a:spcPts val="0"/>
              </a:spcAft>
              <a:buClr>
                <a:schemeClr val="dk1"/>
              </a:buClr>
              <a:buSzPts val="2000"/>
              <a:buFont typeface="Arial"/>
              <a:buChar char="•"/>
              <a:defRPr sz="2000"/>
            </a:lvl5pPr>
            <a:lvl6pPr lvl="5" algn="l">
              <a:lnSpc>
                <a:spcPct val="100000"/>
              </a:lnSpc>
              <a:spcBef>
                <a:spcPts val="800"/>
              </a:spcBef>
              <a:spcAft>
                <a:spcPts val="0"/>
              </a:spcAft>
              <a:buClr>
                <a:schemeClr val="dk1"/>
              </a:buClr>
              <a:buSzPts val="2000"/>
              <a:buFont typeface="Arial"/>
              <a:buChar char="•"/>
              <a:defRPr sz="2000"/>
            </a:lvl6pPr>
            <a:lvl7pPr lvl="6" algn="l">
              <a:lnSpc>
                <a:spcPct val="100000"/>
              </a:lnSpc>
              <a:spcBef>
                <a:spcPts val="800"/>
              </a:spcBef>
              <a:spcAft>
                <a:spcPts val="0"/>
              </a:spcAft>
              <a:buClr>
                <a:schemeClr val="dk1"/>
              </a:buClr>
              <a:buSzPts val="2000"/>
              <a:buFont typeface="Arial"/>
              <a:buChar char="•"/>
              <a:defRPr sz="2000"/>
            </a:lvl7pPr>
            <a:lvl8pPr lvl="7" algn="l">
              <a:lnSpc>
                <a:spcPct val="100000"/>
              </a:lnSpc>
              <a:spcBef>
                <a:spcPts val="800"/>
              </a:spcBef>
              <a:spcAft>
                <a:spcPts val="0"/>
              </a:spcAft>
              <a:buClr>
                <a:schemeClr val="dk1"/>
              </a:buClr>
              <a:buSzPts val="2000"/>
              <a:buFont typeface="Arial"/>
              <a:buChar char="•"/>
              <a:defRPr sz="2000"/>
            </a:lvl8pPr>
            <a:lvl9pPr lvl="8" algn="l">
              <a:lnSpc>
                <a:spcPct val="100000"/>
              </a:lnSpc>
              <a:spcBef>
                <a:spcPts val="600"/>
              </a:spcBef>
              <a:spcAft>
                <a:spcPts val="600"/>
              </a:spcAft>
              <a:buClr>
                <a:schemeClr val="dk1"/>
              </a:buClr>
              <a:buSzPts val="2000"/>
              <a:buFont typeface="Arial"/>
              <a:buChar char="•"/>
              <a:defRPr sz="2000"/>
            </a:lvl9pPr>
          </a:lstStyle>
          <a:p>
            <a:endParaRPr/>
          </a:p>
        </p:txBody>
      </p:sp>
      <p:sp>
        <p:nvSpPr>
          <p:cNvPr id="336" name="Google Shape;336;p72"/>
          <p:cNvSpPr txBox="1">
            <a:spLocks noGrp="1"/>
          </p:cNvSpPr>
          <p:nvPr>
            <p:ph type="body" idx="2"/>
          </p:nvPr>
        </p:nvSpPr>
        <p:spPr>
          <a:xfrm>
            <a:off x="574676" y="5464800"/>
            <a:ext cx="34884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i="0">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37" name="Google Shape;337;p72"/>
          <p:cNvSpPr txBox="1">
            <a:spLocks noGrp="1"/>
          </p:cNvSpPr>
          <p:nvPr>
            <p:ph type="body" idx="3"/>
          </p:nvPr>
        </p:nvSpPr>
        <p:spPr>
          <a:xfrm>
            <a:off x="574676" y="5662800"/>
            <a:ext cx="3488400" cy="356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00"/>
              <a:buFont typeface="Arial"/>
              <a:buNone/>
              <a:defRPr sz="1000" i="0"/>
            </a:lvl1pPr>
            <a:lvl2pPr marL="914400" lvl="1" indent="-292100" algn="l">
              <a:lnSpc>
                <a:spcPct val="100000"/>
              </a:lnSpc>
              <a:spcBef>
                <a:spcPts val="0"/>
              </a:spcBef>
              <a:spcAft>
                <a:spcPts val="0"/>
              </a:spcAft>
              <a:buClr>
                <a:schemeClr val="dk1"/>
              </a:buClr>
              <a:buSzPts val="1000"/>
              <a:buFont typeface="Arial"/>
              <a:buChar char="​"/>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38" name="Google Shape;338;p72"/>
          <p:cNvSpPr txBox="1">
            <a:spLocks noGrp="1"/>
          </p:cNvSpPr>
          <p:nvPr>
            <p:ph type="body" idx="4"/>
          </p:nvPr>
        </p:nvSpPr>
        <p:spPr>
          <a:xfrm>
            <a:off x="4347975" y="5464800"/>
            <a:ext cx="34884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i="0">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39" name="Google Shape;339;p72"/>
          <p:cNvSpPr txBox="1">
            <a:spLocks noGrp="1"/>
          </p:cNvSpPr>
          <p:nvPr>
            <p:ph type="body" idx="5"/>
          </p:nvPr>
        </p:nvSpPr>
        <p:spPr>
          <a:xfrm>
            <a:off x="4347975" y="5662800"/>
            <a:ext cx="3488400" cy="356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dk1"/>
              </a:buClr>
              <a:buSzPts val="1000"/>
              <a:buFont typeface="Arial"/>
              <a:buChar char="​"/>
              <a:defRPr sz="1000" i="0"/>
            </a:lvl1pPr>
            <a:lvl2pPr marL="914400" lvl="1" indent="-292100" algn="l">
              <a:lnSpc>
                <a:spcPct val="100000"/>
              </a:lnSpc>
              <a:spcBef>
                <a:spcPts val="0"/>
              </a:spcBef>
              <a:spcAft>
                <a:spcPts val="0"/>
              </a:spcAft>
              <a:buClr>
                <a:schemeClr val="dk1"/>
              </a:buClr>
              <a:buSzPts val="1000"/>
              <a:buFont typeface="Arial"/>
              <a:buChar char="​"/>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40" name="Google Shape;340;p72"/>
          <p:cNvSpPr txBox="1">
            <a:spLocks noGrp="1"/>
          </p:cNvSpPr>
          <p:nvPr>
            <p:ph type="body" idx="6"/>
          </p:nvPr>
        </p:nvSpPr>
        <p:spPr>
          <a:xfrm>
            <a:off x="8125975" y="5464800"/>
            <a:ext cx="34884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i="0">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41" name="Google Shape;341;p72"/>
          <p:cNvSpPr txBox="1">
            <a:spLocks noGrp="1"/>
          </p:cNvSpPr>
          <p:nvPr>
            <p:ph type="body" idx="7"/>
          </p:nvPr>
        </p:nvSpPr>
        <p:spPr>
          <a:xfrm>
            <a:off x="8125975" y="5662800"/>
            <a:ext cx="3488400" cy="356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dk1"/>
              </a:buClr>
              <a:buSzPts val="1000"/>
              <a:buFont typeface="Arial"/>
              <a:buChar char="​"/>
              <a:defRPr sz="1000" i="0"/>
            </a:lvl1pPr>
            <a:lvl2pPr marL="914400" lvl="1" indent="-228600" algn="l">
              <a:lnSpc>
                <a:spcPct val="100000"/>
              </a:lnSpc>
              <a:spcBef>
                <a:spcPts val="0"/>
              </a:spcBef>
              <a:spcAft>
                <a:spcPts val="0"/>
              </a:spcAft>
              <a:buClr>
                <a:schemeClr val="dk1"/>
              </a:buClr>
              <a:buSzPts val="1000"/>
              <a:buNone/>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42" name="Google Shape;342;p72"/>
          <p:cNvSpPr>
            <a:spLocks noGrp="1"/>
          </p:cNvSpPr>
          <p:nvPr>
            <p:ph type="pic" idx="8"/>
          </p:nvPr>
        </p:nvSpPr>
        <p:spPr>
          <a:xfrm>
            <a:off x="576000" y="2044800"/>
            <a:ext cx="3488400" cy="3193200"/>
          </a:xfrm>
          <a:prstGeom prst="rect">
            <a:avLst/>
          </a:prstGeom>
          <a:solidFill>
            <a:srgbClr val="AAAAAA"/>
          </a:solidFill>
          <a:ln>
            <a:noFill/>
          </a:ln>
        </p:spPr>
      </p:sp>
      <p:sp>
        <p:nvSpPr>
          <p:cNvPr id="343" name="Google Shape;343;p72"/>
          <p:cNvSpPr>
            <a:spLocks noGrp="1"/>
          </p:cNvSpPr>
          <p:nvPr>
            <p:ph type="pic" idx="9"/>
          </p:nvPr>
        </p:nvSpPr>
        <p:spPr>
          <a:xfrm>
            <a:off x="4351999" y="2044800"/>
            <a:ext cx="3488400" cy="3193200"/>
          </a:xfrm>
          <a:prstGeom prst="rect">
            <a:avLst/>
          </a:prstGeom>
          <a:solidFill>
            <a:srgbClr val="AAAAAA"/>
          </a:solidFill>
          <a:ln>
            <a:noFill/>
          </a:ln>
        </p:spPr>
      </p:sp>
      <p:sp>
        <p:nvSpPr>
          <p:cNvPr id="344" name="Google Shape;344;p72"/>
          <p:cNvSpPr>
            <a:spLocks noGrp="1"/>
          </p:cNvSpPr>
          <p:nvPr>
            <p:ph type="pic" idx="13"/>
          </p:nvPr>
        </p:nvSpPr>
        <p:spPr>
          <a:xfrm>
            <a:off x="8127998" y="2044800"/>
            <a:ext cx="3488400" cy="3193200"/>
          </a:xfrm>
          <a:prstGeom prst="rect">
            <a:avLst/>
          </a:prstGeom>
          <a:solidFill>
            <a:srgbClr val="AAAAAA"/>
          </a:solidFill>
          <a:ln>
            <a:noFill/>
          </a:ln>
        </p:spPr>
      </p:sp>
      <p:sp>
        <p:nvSpPr>
          <p:cNvPr id="345" name="Google Shape;345;p72"/>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46" name="Google Shape;346;p72"/>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7" name="Google Shape;347;p72"/>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8" name="Google Shape;348;p72"/>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349" name="Google Shape;349;p72"/>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350" name="Google Shape;350;p72"/>
          <p:cNvSpPr/>
          <p:nvPr/>
        </p:nvSpPr>
        <p:spPr>
          <a:xfrm>
            <a:off x="1306286" y="-212825"/>
            <a:ext cx="2358997" cy="1357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This slide has no elements that change color</a:t>
            </a: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Row of 4 Images 8">
  <p:cSld name="Row of 4 Images 8">
    <p:spTree>
      <p:nvGrpSpPr>
        <p:cNvPr id="1" name="Shape 351"/>
        <p:cNvGrpSpPr/>
        <p:nvPr/>
      </p:nvGrpSpPr>
      <p:grpSpPr>
        <a:xfrm>
          <a:off x="0" y="0"/>
          <a:ext cx="0" cy="0"/>
          <a:chOff x="0" y="0"/>
          <a:chExt cx="0" cy="0"/>
        </a:xfrm>
      </p:grpSpPr>
      <p:sp>
        <p:nvSpPr>
          <p:cNvPr id="352" name="Google Shape;352;p73"/>
          <p:cNvSpPr txBox="1">
            <a:spLocks noGrp="1"/>
          </p:cNvSpPr>
          <p:nvPr>
            <p:ph type="title"/>
          </p:nvPr>
        </p:nvSpPr>
        <p:spPr>
          <a:xfrm>
            <a:off x="576000" y="490275"/>
            <a:ext cx="11041200" cy="52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3" name="Google Shape;353;p73"/>
          <p:cNvSpPr txBox="1">
            <a:spLocks noGrp="1"/>
          </p:cNvSpPr>
          <p:nvPr>
            <p:ph type="subTitle" idx="1"/>
          </p:nvPr>
        </p:nvSpPr>
        <p:spPr>
          <a:xfrm>
            <a:off x="574676" y="1015200"/>
            <a:ext cx="11041062" cy="27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Font typeface="Arial"/>
              <a:buChar char="​"/>
              <a:defRPr sz="1600" b="1">
                <a:latin typeface="Georgia"/>
                <a:ea typeface="Georgia"/>
                <a:cs typeface="Georgia"/>
                <a:sym typeface="Georgia"/>
              </a:defRPr>
            </a:lvl1pPr>
            <a:lvl2pPr lvl="1" algn="l">
              <a:lnSpc>
                <a:spcPct val="100000"/>
              </a:lnSpc>
              <a:spcBef>
                <a:spcPts val="0"/>
              </a:spcBef>
              <a:spcAft>
                <a:spcPts val="0"/>
              </a:spcAft>
              <a:buClr>
                <a:schemeClr val="dk1"/>
              </a:buClr>
              <a:buSzPts val="2000"/>
              <a:buFont typeface="Arial"/>
              <a:buChar char="•"/>
              <a:defRPr sz="2000"/>
            </a:lvl2pPr>
            <a:lvl3pPr lvl="2" algn="l">
              <a:lnSpc>
                <a:spcPct val="100000"/>
              </a:lnSpc>
              <a:spcBef>
                <a:spcPts val="800"/>
              </a:spcBef>
              <a:spcAft>
                <a:spcPts val="0"/>
              </a:spcAft>
              <a:buClr>
                <a:schemeClr val="dk1"/>
              </a:buClr>
              <a:buSzPts val="2000"/>
              <a:buFont typeface="Arial"/>
              <a:buChar char="•"/>
              <a:defRPr sz="2000"/>
            </a:lvl3pPr>
            <a:lvl4pPr lvl="3" algn="l">
              <a:lnSpc>
                <a:spcPct val="100000"/>
              </a:lnSpc>
              <a:spcBef>
                <a:spcPts val="800"/>
              </a:spcBef>
              <a:spcAft>
                <a:spcPts val="0"/>
              </a:spcAft>
              <a:buClr>
                <a:schemeClr val="dk1"/>
              </a:buClr>
              <a:buSzPts val="2000"/>
              <a:buFont typeface="Arial"/>
              <a:buChar char="•"/>
              <a:defRPr sz="2000"/>
            </a:lvl4pPr>
            <a:lvl5pPr lvl="4" algn="l">
              <a:lnSpc>
                <a:spcPct val="100000"/>
              </a:lnSpc>
              <a:spcBef>
                <a:spcPts val="800"/>
              </a:spcBef>
              <a:spcAft>
                <a:spcPts val="0"/>
              </a:spcAft>
              <a:buClr>
                <a:schemeClr val="dk1"/>
              </a:buClr>
              <a:buSzPts val="2000"/>
              <a:buFont typeface="Arial"/>
              <a:buChar char="•"/>
              <a:defRPr sz="2000"/>
            </a:lvl5pPr>
            <a:lvl6pPr lvl="5" algn="l">
              <a:lnSpc>
                <a:spcPct val="100000"/>
              </a:lnSpc>
              <a:spcBef>
                <a:spcPts val="800"/>
              </a:spcBef>
              <a:spcAft>
                <a:spcPts val="0"/>
              </a:spcAft>
              <a:buClr>
                <a:schemeClr val="dk1"/>
              </a:buClr>
              <a:buSzPts val="2000"/>
              <a:buFont typeface="Arial"/>
              <a:buChar char="•"/>
              <a:defRPr sz="2000"/>
            </a:lvl6pPr>
            <a:lvl7pPr lvl="6" algn="l">
              <a:lnSpc>
                <a:spcPct val="100000"/>
              </a:lnSpc>
              <a:spcBef>
                <a:spcPts val="800"/>
              </a:spcBef>
              <a:spcAft>
                <a:spcPts val="0"/>
              </a:spcAft>
              <a:buClr>
                <a:schemeClr val="dk1"/>
              </a:buClr>
              <a:buSzPts val="2000"/>
              <a:buFont typeface="Arial"/>
              <a:buChar char="•"/>
              <a:defRPr sz="2000"/>
            </a:lvl7pPr>
            <a:lvl8pPr lvl="7" algn="l">
              <a:lnSpc>
                <a:spcPct val="100000"/>
              </a:lnSpc>
              <a:spcBef>
                <a:spcPts val="800"/>
              </a:spcBef>
              <a:spcAft>
                <a:spcPts val="0"/>
              </a:spcAft>
              <a:buClr>
                <a:schemeClr val="dk1"/>
              </a:buClr>
              <a:buSzPts val="2000"/>
              <a:buFont typeface="Arial"/>
              <a:buChar char="•"/>
              <a:defRPr sz="2000"/>
            </a:lvl8pPr>
            <a:lvl9pPr lvl="8" algn="l">
              <a:lnSpc>
                <a:spcPct val="100000"/>
              </a:lnSpc>
              <a:spcBef>
                <a:spcPts val="600"/>
              </a:spcBef>
              <a:spcAft>
                <a:spcPts val="600"/>
              </a:spcAft>
              <a:buClr>
                <a:schemeClr val="dk1"/>
              </a:buClr>
              <a:buSzPts val="2000"/>
              <a:buFont typeface="Arial"/>
              <a:buChar char="•"/>
              <a:defRPr sz="2000"/>
            </a:lvl9pPr>
          </a:lstStyle>
          <a:p>
            <a:endParaRPr/>
          </a:p>
        </p:txBody>
      </p:sp>
      <p:sp>
        <p:nvSpPr>
          <p:cNvPr id="354" name="Google Shape;354;p73"/>
          <p:cNvSpPr txBox="1">
            <a:spLocks noGrp="1"/>
          </p:cNvSpPr>
          <p:nvPr>
            <p:ph type="body" idx="2"/>
          </p:nvPr>
        </p:nvSpPr>
        <p:spPr>
          <a:xfrm>
            <a:off x="574676" y="4482000"/>
            <a:ext cx="25452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i="0">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55" name="Google Shape;355;p73"/>
          <p:cNvSpPr txBox="1">
            <a:spLocks noGrp="1"/>
          </p:cNvSpPr>
          <p:nvPr>
            <p:ph type="body" idx="3"/>
          </p:nvPr>
        </p:nvSpPr>
        <p:spPr>
          <a:xfrm>
            <a:off x="574676" y="4680000"/>
            <a:ext cx="2545200" cy="356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dk1"/>
              </a:buClr>
              <a:buSzPts val="1000"/>
              <a:buFont typeface="Arial"/>
              <a:buChar char="​"/>
              <a:defRPr sz="1000" i="0"/>
            </a:lvl1pPr>
            <a:lvl2pPr marL="914400" lvl="1" indent="-292100" algn="l">
              <a:lnSpc>
                <a:spcPct val="100000"/>
              </a:lnSpc>
              <a:spcBef>
                <a:spcPts val="0"/>
              </a:spcBef>
              <a:spcAft>
                <a:spcPts val="0"/>
              </a:spcAft>
              <a:buClr>
                <a:schemeClr val="dk1"/>
              </a:buClr>
              <a:buSzPts val="1000"/>
              <a:buFont typeface="Arial"/>
              <a:buChar char="​"/>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56" name="Google Shape;356;p73"/>
          <p:cNvSpPr txBox="1">
            <a:spLocks noGrp="1"/>
          </p:cNvSpPr>
          <p:nvPr>
            <p:ph type="body" idx="4"/>
          </p:nvPr>
        </p:nvSpPr>
        <p:spPr>
          <a:xfrm>
            <a:off x="3406800" y="4482000"/>
            <a:ext cx="25452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i="0">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57" name="Google Shape;357;p73"/>
          <p:cNvSpPr txBox="1">
            <a:spLocks noGrp="1"/>
          </p:cNvSpPr>
          <p:nvPr>
            <p:ph type="body" idx="5"/>
          </p:nvPr>
        </p:nvSpPr>
        <p:spPr>
          <a:xfrm>
            <a:off x="3406800" y="4680000"/>
            <a:ext cx="2545200" cy="356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dk1"/>
              </a:buClr>
              <a:buSzPts val="1000"/>
              <a:buFont typeface="Arial"/>
              <a:buChar char="​"/>
              <a:defRPr sz="1000" i="0"/>
            </a:lvl1pPr>
            <a:lvl2pPr marL="914400" lvl="1" indent="-292100" algn="l">
              <a:lnSpc>
                <a:spcPct val="100000"/>
              </a:lnSpc>
              <a:spcBef>
                <a:spcPts val="0"/>
              </a:spcBef>
              <a:spcAft>
                <a:spcPts val="0"/>
              </a:spcAft>
              <a:buClr>
                <a:schemeClr val="dk1"/>
              </a:buClr>
              <a:buSzPts val="1000"/>
              <a:buFont typeface="Arial"/>
              <a:buChar char="​"/>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58" name="Google Shape;358;p73"/>
          <p:cNvSpPr txBox="1">
            <a:spLocks noGrp="1"/>
          </p:cNvSpPr>
          <p:nvPr>
            <p:ph type="body" idx="6"/>
          </p:nvPr>
        </p:nvSpPr>
        <p:spPr>
          <a:xfrm>
            <a:off x="6238800" y="4482000"/>
            <a:ext cx="25452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i="0">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59" name="Google Shape;359;p73"/>
          <p:cNvSpPr txBox="1">
            <a:spLocks noGrp="1"/>
          </p:cNvSpPr>
          <p:nvPr>
            <p:ph type="body" idx="7"/>
          </p:nvPr>
        </p:nvSpPr>
        <p:spPr>
          <a:xfrm>
            <a:off x="6238800" y="4680000"/>
            <a:ext cx="2545200" cy="356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dk1"/>
              </a:buClr>
              <a:buSzPts val="1000"/>
              <a:buFont typeface="Arial"/>
              <a:buChar char="​"/>
              <a:defRPr sz="1000" i="0"/>
            </a:lvl1pPr>
            <a:lvl2pPr marL="914400" lvl="1" indent="-228600" algn="l">
              <a:lnSpc>
                <a:spcPct val="100000"/>
              </a:lnSpc>
              <a:spcBef>
                <a:spcPts val="0"/>
              </a:spcBef>
              <a:spcAft>
                <a:spcPts val="0"/>
              </a:spcAft>
              <a:buClr>
                <a:schemeClr val="dk1"/>
              </a:buClr>
              <a:buSzPts val="1000"/>
              <a:buNone/>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60" name="Google Shape;360;p73"/>
          <p:cNvSpPr txBox="1">
            <a:spLocks noGrp="1"/>
          </p:cNvSpPr>
          <p:nvPr>
            <p:ph type="body" idx="8"/>
          </p:nvPr>
        </p:nvSpPr>
        <p:spPr>
          <a:xfrm>
            <a:off x="9070799" y="4482000"/>
            <a:ext cx="25452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i="0">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61" name="Google Shape;361;p73"/>
          <p:cNvSpPr txBox="1">
            <a:spLocks noGrp="1"/>
          </p:cNvSpPr>
          <p:nvPr>
            <p:ph type="body" idx="9"/>
          </p:nvPr>
        </p:nvSpPr>
        <p:spPr>
          <a:xfrm>
            <a:off x="9070799" y="4680000"/>
            <a:ext cx="2545200" cy="356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dk1"/>
              </a:buClr>
              <a:buSzPts val="1000"/>
              <a:buFont typeface="Arial"/>
              <a:buChar char="​"/>
              <a:defRPr sz="1000" i="0"/>
            </a:lvl1pPr>
            <a:lvl2pPr marL="914400" lvl="1" indent="-228600" algn="l">
              <a:lnSpc>
                <a:spcPct val="100000"/>
              </a:lnSpc>
              <a:spcBef>
                <a:spcPts val="0"/>
              </a:spcBef>
              <a:spcAft>
                <a:spcPts val="0"/>
              </a:spcAft>
              <a:buClr>
                <a:schemeClr val="dk1"/>
              </a:buClr>
              <a:buSzPts val="1000"/>
              <a:buNone/>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62" name="Google Shape;362;p73"/>
          <p:cNvSpPr>
            <a:spLocks noGrp="1"/>
          </p:cNvSpPr>
          <p:nvPr>
            <p:ph type="pic" idx="13"/>
          </p:nvPr>
        </p:nvSpPr>
        <p:spPr>
          <a:xfrm>
            <a:off x="576000" y="2044800"/>
            <a:ext cx="2544000" cy="2358000"/>
          </a:xfrm>
          <a:prstGeom prst="rect">
            <a:avLst/>
          </a:prstGeom>
          <a:solidFill>
            <a:srgbClr val="AAAAAA"/>
          </a:solidFill>
          <a:ln>
            <a:noFill/>
          </a:ln>
        </p:spPr>
      </p:sp>
      <p:sp>
        <p:nvSpPr>
          <p:cNvPr id="363" name="Google Shape;363;p73"/>
          <p:cNvSpPr>
            <a:spLocks noGrp="1"/>
          </p:cNvSpPr>
          <p:nvPr>
            <p:ph type="pic" idx="14"/>
          </p:nvPr>
        </p:nvSpPr>
        <p:spPr>
          <a:xfrm>
            <a:off x="3408000" y="2044800"/>
            <a:ext cx="2544000" cy="2358000"/>
          </a:xfrm>
          <a:prstGeom prst="rect">
            <a:avLst/>
          </a:prstGeom>
          <a:solidFill>
            <a:srgbClr val="AAAAAA"/>
          </a:solidFill>
          <a:ln>
            <a:noFill/>
          </a:ln>
        </p:spPr>
      </p:sp>
      <p:sp>
        <p:nvSpPr>
          <p:cNvPr id="364" name="Google Shape;364;p73"/>
          <p:cNvSpPr>
            <a:spLocks noGrp="1"/>
          </p:cNvSpPr>
          <p:nvPr>
            <p:ph type="pic" idx="15"/>
          </p:nvPr>
        </p:nvSpPr>
        <p:spPr>
          <a:xfrm>
            <a:off x="6240000" y="2044800"/>
            <a:ext cx="2544000" cy="2358000"/>
          </a:xfrm>
          <a:prstGeom prst="rect">
            <a:avLst/>
          </a:prstGeom>
          <a:solidFill>
            <a:srgbClr val="AAAAAA"/>
          </a:solidFill>
          <a:ln>
            <a:noFill/>
          </a:ln>
        </p:spPr>
      </p:sp>
      <p:sp>
        <p:nvSpPr>
          <p:cNvPr id="365" name="Google Shape;365;p73"/>
          <p:cNvSpPr>
            <a:spLocks noGrp="1"/>
          </p:cNvSpPr>
          <p:nvPr>
            <p:ph type="pic" idx="16"/>
          </p:nvPr>
        </p:nvSpPr>
        <p:spPr>
          <a:xfrm>
            <a:off x="9071999" y="2044800"/>
            <a:ext cx="2544000" cy="2358000"/>
          </a:xfrm>
          <a:prstGeom prst="rect">
            <a:avLst/>
          </a:prstGeom>
          <a:solidFill>
            <a:srgbClr val="AAAAAA"/>
          </a:solidFill>
          <a:ln>
            <a:noFill/>
          </a:ln>
        </p:spPr>
      </p:sp>
      <p:sp>
        <p:nvSpPr>
          <p:cNvPr id="366" name="Google Shape;366;p73"/>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67" name="Google Shape;367;p73"/>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8" name="Google Shape;368;p73"/>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9" name="Google Shape;369;p73"/>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370" name="Google Shape;370;p73"/>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371" name="Google Shape;371;p73"/>
          <p:cNvSpPr/>
          <p:nvPr/>
        </p:nvSpPr>
        <p:spPr>
          <a:xfrm>
            <a:off x="1306286" y="-212825"/>
            <a:ext cx="2358997" cy="1357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This slide has no elements that change color</a:t>
            </a: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Row of 6 Images 8">
  <p:cSld name="Row of 6 Images 8">
    <p:spTree>
      <p:nvGrpSpPr>
        <p:cNvPr id="1" name="Shape 372"/>
        <p:cNvGrpSpPr/>
        <p:nvPr/>
      </p:nvGrpSpPr>
      <p:grpSpPr>
        <a:xfrm>
          <a:off x="0" y="0"/>
          <a:ext cx="0" cy="0"/>
          <a:chOff x="0" y="0"/>
          <a:chExt cx="0" cy="0"/>
        </a:xfrm>
      </p:grpSpPr>
      <p:sp>
        <p:nvSpPr>
          <p:cNvPr id="373" name="Google Shape;373;p74"/>
          <p:cNvSpPr txBox="1">
            <a:spLocks noGrp="1"/>
          </p:cNvSpPr>
          <p:nvPr>
            <p:ph type="title"/>
          </p:nvPr>
        </p:nvSpPr>
        <p:spPr>
          <a:xfrm>
            <a:off x="576000" y="490275"/>
            <a:ext cx="11041200" cy="52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4" name="Google Shape;374;p74"/>
          <p:cNvSpPr txBox="1">
            <a:spLocks noGrp="1"/>
          </p:cNvSpPr>
          <p:nvPr>
            <p:ph type="subTitle" idx="1"/>
          </p:nvPr>
        </p:nvSpPr>
        <p:spPr>
          <a:xfrm>
            <a:off x="574676" y="1015200"/>
            <a:ext cx="11041062" cy="27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Font typeface="Arial"/>
              <a:buChar char="​"/>
              <a:defRPr sz="1600" b="1">
                <a:latin typeface="Georgia"/>
                <a:ea typeface="Georgia"/>
                <a:cs typeface="Georgia"/>
                <a:sym typeface="Georgia"/>
              </a:defRPr>
            </a:lvl1pPr>
            <a:lvl2pPr lvl="1" algn="l">
              <a:lnSpc>
                <a:spcPct val="100000"/>
              </a:lnSpc>
              <a:spcBef>
                <a:spcPts val="0"/>
              </a:spcBef>
              <a:spcAft>
                <a:spcPts val="0"/>
              </a:spcAft>
              <a:buClr>
                <a:schemeClr val="dk1"/>
              </a:buClr>
              <a:buSzPts val="2000"/>
              <a:buFont typeface="Arial"/>
              <a:buChar char="•"/>
              <a:defRPr sz="2000"/>
            </a:lvl2pPr>
            <a:lvl3pPr lvl="2" algn="l">
              <a:lnSpc>
                <a:spcPct val="100000"/>
              </a:lnSpc>
              <a:spcBef>
                <a:spcPts val="800"/>
              </a:spcBef>
              <a:spcAft>
                <a:spcPts val="0"/>
              </a:spcAft>
              <a:buClr>
                <a:schemeClr val="dk1"/>
              </a:buClr>
              <a:buSzPts val="2000"/>
              <a:buFont typeface="Arial"/>
              <a:buChar char="•"/>
              <a:defRPr sz="2000"/>
            </a:lvl3pPr>
            <a:lvl4pPr lvl="3" algn="l">
              <a:lnSpc>
                <a:spcPct val="100000"/>
              </a:lnSpc>
              <a:spcBef>
                <a:spcPts val="800"/>
              </a:spcBef>
              <a:spcAft>
                <a:spcPts val="0"/>
              </a:spcAft>
              <a:buClr>
                <a:schemeClr val="dk1"/>
              </a:buClr>
              <a:buSzPts val="2000"/>
              <a:buFont typeface="Arial"/>
              <a:buChar char="•"/>
              <a:defRPr sz="2000"/>
            </a:lvl4pPr>
            <a:lvl5pPr lvl="4" algn="l">
              <a:lnSpc>
                <a:spcPct val="100000"/>
              </a:lnSpc>
              <a:spcBef>
                <a:spcPts val="800"/>
              </a:spcBef>
              <a:spcAft>
                <a:spcPts val="0"/>
              </a:spcAft>
              <a:buClr>
                <a:schemeClr val="dk1"/>
              </a:buClr>
              <a:buSzPts val="2000"/>
              <a:buFont typeface="Arial"/>
              <a:buChar char="•"/>
              <a:defRPr sz="2000"/>
            </a:lvl5pPr>
            <a:lvl6pPr lvl="5" algn="l">
              <a:lnSpc>
                <a:spcPct val="100000"/>
              </a:lnSpc>
              <a:spcBef>
                <a:spcPts val="800"/>
              </a:spcBef>
              <a:spcAft>
                <a:spcPts val="0"/>
              </a:spcAft>
              <a:buClr>
                <a:schemeClr val="dk1"/>
              </a:buClr>
              <a:buSzPts val="2000"/>
              <a:buFont typeface="Arial"/>
              <a:buChar char="•"/>
              <a:defRPr sz="2000"/>
            </a:lvl6pPr>
            <a:lvl7pPr lvl="6" algn="l">
              <a:lnSpc>
                <a:spcPct val="100000"/>
              </a:lnSpc>
              <a:spcBef>
                <a:spcPts val="800"/>
              </a:spcBef>
              <a:spcAft>
                <a:spcPts val="0"/>
              </a:spcAft>
              <a:buClr>
                <a:schemeClr val="dk1"/>
              </a:buClr>
              <a:buSzPts val="2000"/>
              <a:buFont typeface="Arial"/>
              <a:buChar char="•"/>
              <a:defRPr sz="2000"/>
            </a:lvl7pPr>
            <a:lvl8pPr lvl="7" algn="l">
              <a:lnSpc>
                <a:spcPct val="100000"/>
              </a:lnSpc>
              <a:spcBef>
                <a:spcPts val="800"/>
              </a:spcBef>
              <a:spcAft>
                <a:spcPts val="0"/>
              </a:spcAft>
              <a:buClr>
                <a:schemeClr val="dk1"/>
              </a:buClr>
              <a:buSzPts val="2000"/>
              <a:buFont typeface="Arial"/>
              <a:buChar char="•"/>
              <a:defRPr sz="2000"/>
            </a:lvl8pPr>
            <a:lvl9pPr lvl="8" algn="l">
              <a:lnSpc>
                <a:spcPct val="100000"/>
              </a:lnSpc>
              <a:spcBef>
                <a:spcPts val="600"/>
              </a:spcBef>
              <a:spcAft>
                <a:spcPts val="600"/>
              </a:spcAft>
              <a:buClr>
                <a:schemeClr val="dk1"/>
              </a:buClr>
              <a:buSzPts val="2000"/>
              <a:buFont typeface="Arial"/>
              <a:buChar char="•"/>
              <a:defRPr sz="2000"/>
            </a:lvl9pPr>
          </a:lstStyle>
          <a:p>
            <a:endParaRPr/>
          </a:p>
        </p:txBody>
      </p:sp>
      <p:sp>
        <p:nvSpPr>
          <p:cNvPr id="375" name="Google Shape;375;p74"/>
          <p:cNvSpPr txBox="1">
            <a:spLocks noGrp="1"/>
          </p:cNvSpPr>
          <p:nvPr>
            <p:ph type="body" idx="2"/>
          </p:nvPr>
        </p:nvSpPr>
        <p:spPr>
          <a:xfrm>
            <a:off x="574676" y="3765600"/>
            <a:ext cx="15984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i="0">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76" name="Google Shape;376;p74"/>
          <p:cNvSpPr txBox="1">
            <a:spLocks noGrp="1"/>
          </p:cNvSpPr>
          <p:nvPr>
            <p:ph type="body" idx="3"/>
          </p:nvPr>
        </p:nvSpPr>
        <p:spPr>
          <a:xfrm>
            <a:off x="574676" y="3963600"/>
            <a:ext cx="1598400" cy="356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dk1"/>
              </a:buClr>
              <a:buSzPts val="1000"/>
              <a:buFont typeface="Arial"/>
              <a:buChar char="​"/>
              <a:defRPr sz="1000" i="0"/>
            </a:lvl1pPr>
            <a:lvl2pPr marL="914400" lvl="1" indent="-292100" algn="l">
              <a:lnSpc>
                <a:spcPct val="100000"/>
              </a:lnSpc>
              <a:spcBef>
                <a:spcPts val="0"/>
              </a:spcBef>
              <a:spcAft>
                <a:spcPts val="0"/>
              </a:spcAft>
              <a:buClr>
                <a:schemeClr val="dk1"/>
              </a:buClr>
              <a:buSzPts val="1000"/>
              <a:buFont typeface="Arial"/>
              <a:buChar char="​"/>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77" name="Google Shape;377;p74"/>
          <p:cNvSpPr txBox="1">
            <a:spLocks noGrp="1"/>
          </p:cNvSpPr>
          <p:nvPr>
            <p:ph type="body" idx="4"/>
          </p:nvPr>
        </p:nvSpPr>
        <p:spPr>
          <a:xfrm>
            <a:off x="2463800" y="3765600"/>
            <a:ext cx="15984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i="0">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78" name="Google Shape;378;p74"/>
          <p:cNvSpPr txBox="1">
            <a:spLocks noGrp="1"/>
          </p:cNvSpPr>
          <p:nvPr>
            <p:ph type="body" idx="5"/>
          </p:nvPr>
        </p:nvSpPr>
        <p:spPr>
          <a:xfrm>
            <a:off x="2463800" y="3963600"/>
            <a:ext cx="1598400" cy="356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dk1"/>
              </a:buClr>
              <a:buSzPts val="1000"/>
              <a:buFont typeface="Arial"/>
              <a:buChar char="​"/>
              <a:defRPr sz="1000" i="0"/>
            </a:lvl1pPr>
            <a:lvl2pPr marL="914400" lvl="1" indent="-292100" algn="l">
              <a:lnSpc>
                <a:spcPct val="100000"/>
              </a:lnSpc>
              <a:spcBef>
                <a:spcPts val="0"/>
              </a:spcBef>
              <a:spcAft>
                <a:spcPts val="0"/>
              </a:spcAft>
              <a:buClr>
                <a:schemeClr val="dk1"/>
              </a:buClr>
              <a:buSzPts val="1000"/>
              <a:buFont typeface="Arial"/>
              <a:buChar char="​"/>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79" name="Google Shape;379;p74"/>
          <p:cNvSpPr txBox="1">
            <a:spLocks noGrp="1"/>
          </p:cNvSpPr>
          <p:nvPr>
            <p:ph type="body" idx="6"/>
          </p:nvPr>
        </p:nvSpPr>
        <p:spPr>
          <a:xfrm>
            <a:off x="4352400" y="3765600"/>
            <a:ext cx="15984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i="0">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80" name="Google Shape;380;p74"/>
          <p:cNvSpPr txBox="1">
            <a:spLocks noGrp="1"/>
          </p:cNvSpPr>
          <p:nvPr>
            <p:ph type="body" idx="7"/>
          </p:nvPr>
        </p:nvSpPr>
        <p:spPr>
          <a:xfrm>
            <a:off x="4352400" y="3963600"/>
            <a:ext cx="1598400" cy="356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dk1"/>
              </a:buClr>
              <a:buSzPts val="1000"/>
              <a:buFont typeface="Arial"/>
              <a:buChar char="​"/>
              <a:defRPr sz="1000" i="0"/>
            </a:lvl1pPr>
            <a:lvl2pPr marL="914400" lvl="1" indent="-228600" algn="l">
              <a:lnSpc>
                <a:spcPct val="100000"/>
              </a:lnSpc>
              <a:spcBef>
                <a:spcPts val="0"/>
              </a:spcBef>
              <a:spcAft>
                <a:spcPts val="0"/>
              </a:spcAft>
              <a:buClr>
                <a:schemeClr val="dk1"/>
              </a:buClr>
              <a:buSzPts val="1000"/>
              <a:buNone/>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81" name="Google Shape;381;p74"/>
          <p:cNvSpPr txBox="1">
            <a:spLocks noGrp="1"/>
          </p:cNvSpPr>
          <p:nvPr>
            <p:ph type="body" idx="8"/>
          </p:nvPr>
        </p:nvSpPr>
        <p:spPr>
          <a:xfrm>
            <a:off x="6238800" y="3765600"/>
            <a:ext cx="15984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i="0">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82" name="Google Shape;382;p74"/>
          <p:cNvSpPr txBox="1">
            <a:spLocks noGrp="1"/>
          </p:cNvSpPr>
          <p:nvPr>
            <p:ph type="body" idx="9"/>
          </p:nvPr>
        </p:nvSpPr>
        <p:spPr>
          <a:xfrm>
            <a:off x="6238800" y="3963600"/>
            <a:ext cx="1598400" cy="356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dk1"/>
              </a:buClr>
              <a:buSzPts val="1000"/>
              <a:buFont typeface="Arial"/>
              <a:buChar char="​"/>
              <a:defRPr sz="1000" i="0"/>
            </a:lvl1pPr>
            <a:lvl2pPr marL="914400" lvl="1" indent="-228600" algn="l">
              <a:lnSpc>
                <a:spcPct val="100000"/>
              </a:lnSpc>
              <a:spcBef>
                <a:spcPts val="0"/>
              </a:spcBef>
              <a:spcAft>
                <a:spcPts val="0"/>
              </a:spcAft>
              <a:buClr>
                <a:schemeClr val="dk1"/>
              </a:buClr>
              <a:buSzPts val="1000"/>
              <a:buNone/>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83" name="Google Shape;383;p74"/>
          <p:cNvSpPr txBox="1">
            <a:spLocks noGrp="1"/>
          </p:cNvSpPr>
          <p:nvPr>
            <p:ph type="body" idx="13"/>
          </p:nvPr>
        </p:nvSpPr>
        <p:spPr>
          <a:xfrm>
            <a:off x="8127999" y="3765600"/>
            <a:ext cx="15984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84" name="Google Shape;384;p74"/>
          <p:cNvSpPr txBox="1">
            <a:spLocks noGrp="1"/>
          </p:cNvSpPr>
          <p:nvPr>
            <p:ph type="body" idx="14"/>
          </p:nvPr>
        </p:nvSpPr>
        <p:spPr>
          <a:xfrm>
            <a:off x="8127998" y="3963600"/>
            <a:ext cx="1598400" cy="356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dk1"/>
              </a:buClr>
              <a:buSzPts val="1000"/>
              <a:buFont typeface="Arial"/>
              <a:buChar char="​"/>
              <a:defRPr sz="1000"/>
            </a:lvl1pPr>
            <a:lvl2pPr marL="914400" lvl="1" indent="-292100" algn="l">
              <a:lnSpc>
                <a:spcPct val="100000"/>
              </a:lnSpc>
              <a:spcBef>
                <a:spcPts val="0"/>
              </a:spcBef>
              <a:spcAft>
                <a:spcPts val="0"/>
              </a:spcAft>
              <a:buClr>
                <a:schemeClr val="dk1"/>
              </a:buClr>
              <a:buSzPts val="1000"/>
              <a:buFont typeface="Arial"/>
              <a:buChar char="​"/>
              <a:defRPr sz="1000" i="1"/>
            </a:lvl2pPr>
            <a:lvl3pPr marL="1371600" lvl="2" indent="-292100" algn="l">
              <a:lnSpc>
                <a:spcPct val="100000"/>
              </a:lnSpc>
              <a:spcBef>
                <a:spcPts val="0"/>
              </a:spcBef>
              <a:spcAft>
                <a:spcPts val="0"/>
              </a:spcAft>
              <a:buClr>
                <a:schemeClr val="dk1"/>
              </a:buClr>
              <a:buSzPts val="1000"/>
              <a:buFont typeface="Arial"/>
              <a:buChar char="​"/>
              <a:defRPr sz="1000"/>
            </a:lvl3pPr>
            <a:lvl4pPr marL="1828800" lvl="3" indent="-292100" algn="l">
              <a:lnSpc>
                <a:spcPct val="100000"/>
              </a:lnSpc>
              <a:spcBef>
                <a:spcPts val="0"/>
              </a:spcBef>
              <a:spcAft>
                <a:spcPts val="0"/>
              </a:spcAft>
              <a:buClr>
                <a:schemeClr val="dk1"/>
              </a:buClr>
              <a:buSzPts val="1000"/>
              <a:buFont typeface="Arial"/>
              <a:buChar char="​"/>
              <a:defRPr sz="1000"/>
            </a:lvl4pPr>
            <a:lvl5pPr marL="2286000" lvl="4" indent="-292100" algn="l">
              <a:lnSpc>
                <a:spcPct val="100000"/>
              </a:lnSpc>
              <a:spcBef>
                <a:spcPts val="0"/>
              </a:spcBef>
              <a:spcAft>
                <a:spcPts val="0"/>
              </a:spcAft>
              <a:buClr>
                <a:schemeClr val="dk1"/>
              </a:buClr>
              <a:buSzPts val="1000"/>
              <a:buFont typeface="Arial"/>
              <a:buChar char="​"/>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85" name="Google Shape;385;p74"/>
          <p:cNvSpPr txBox="1">
            <a:spLocks noGrp="1"/>
          </p:cNvSpPr>
          <p:nvPr>
            <p:ph type="body" idx="15"/>
          </p:nvPr>
        </p:nvSpPr>
        <p:spPr>
          <a:xfrm>
            <a:off x="10016000" y="3765600"/>
            <a:ext cx="15984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accent1"/>
              </a:buClr>
              <a:buSzPts val="1000"/>
              <a:buNone/>
              <a:defRPr sz="1000" b="1">
                <a:solidFill>
                  <a:schemeClr val="accent1"/>
                </a:solidFill>
                <a:latin typeface="Georgia"/>
                <a:ea typeface="Georgia"/>
                <a:cs typeface="Georgia"/>
                <a:sym typeface="Georgia"/>
              </a:defRPr>
            </a:lvl2pPr>
            <a:lvl3pPr marL="1371600" lvl="2" indent="-228600" algn="l">
              <a:lnSpc>
                <a:spcPct val="100000"/>
              </a:lnSpc>
              <a:spcBef>
                <a:spcPts val="0"/>
              </a:spcBef>
              <a:spcAft>
                <a:spcPts val="0"/>
              </a:spcAft>
              <a:buClr>
                <a:schemeClr val="accent1"/>
              </a:buClr>
              <a:buSzPts val="1000"/>
              <a:buNone/>
              <a:defRPr sz="1000" b="1">
                <a:solidFill>
                  <a:schemeClr val="accent1"/>
                </a:solidFill>
                <a:latin typeface="Georgia"/>
                <a:ea typeface="Georgia"/>
                <a:cs typeface="Georgia"/>
                <a:sym typeface="Georgia"/>
              </a:defRPr>
            </a:lvl3pPr>
            <a:lvl4pPr marL="1828800" lvl="3" indent="-228600" algn="l">
              <a:lnSpc>
                <a:spcPct val="100000"/>
              </a:lnSpc>
              <a:spcBef>
                <a:spcPts val="0"/>
              </a:spcBef>
              <a:spcAft>
                <a:spcPts val="0"/>
              </a:spcAft>
              <a:buClr>
                <a:schemeClr val="accent1"/>
              </a:buClr>
              <a:buSzPts val="1000"/>
              <a:buNone/>
              <a:defRPr sz="1000" b="1">
                <a:solidFill>
                  <a:schemeClr val="accent1"/>
                </a:solidFill>
                <a:latin typeface="Georgia"/>
                <a:ea typeface="Georgia"/>
                <a:cs typeface="Georgia"/>
                <a:sym typeface="Georgia"/>
              </a:defRPr>
            </a:lvl4pPr>
            <a:lvl5pPr marL="2286000" lvl="4" indent="-228600" algn="l">
              <a:lnSpc>
                <a:spcPct val="100000"/>
              </a:lnSpc>
              <a:spcBef>
                <a:spcPts val="0"/>
              </a:spcBef>
              <a:spcAft>
                <a:spcPts val="0"/>
              </a:spcAft>
              <a:buClr>
                <a:schemeClr val="accent1"/>
              </a:buClr>
              <a:buSzPts val="1000"/>
              <a:buNone/>
              <a:defRPr sz="1000" b="1">
                <a:solidFill>
                  <a:schemeClr val="accent1"/>
                </a:solidFill>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86" name="Google Shape;386;p74"/>
          <p:cNvSpPr txBox="1">
            <a:spLocks noGrp="1"/>
          </p:cNvSpPr>
          <p:nvPr>
            <p:ph type="body" idx="16"/>
          </p:nvPr>
        </p:nvSpPr>
        <p:spPr>
          <a:xfrm>
            <a:off x="10015538" y="3963600"/>
            <a:ext cx="1598400" cy="356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dk1"/>
              </a:buClr>
              <a:buSzPts val="1000"/>
              <a:buFont typeface="Arial"/>
              <a:buChar char="​"/>
              <a:defRPr sz="1000"/>
            </a:lvl1pPr>
            <a:lvl2pPr marL="914400" lvl="1" indent="-292100" algn="l">
              <a:lnSpc>
                <a:spcPct val="100000"/>
              </a:lnSpc>
              <a:spcBef>
                <a:spcPts val="0"/>
              </a:spcBef>
              <a:spcAft>
                <a:spcPts val="0"/>
              </a:spcAft>
              <a:buClr>
                <a:schemeClr val="dk1"/>
              </a:buClr>
              <a:buSzPts val="1000"/>
              <a:buFont typeface="Arial"/>
              <a:buChar char="​"/>
              <a:defRPr sz="1000" i="1"/>
            </a:lvl2pPr>
            <a:lvl3pPr marL="1371600" lvl="2" indent="-292100" algn="l">
              <a:lnSpc>
                <a:spcPct val="100000"/>
              </a:lnSpc>
              <a:spcBef>
                <a:spcPts val="0"/>
              </a:spcBef>
              <a:spcAft>
                <a:spcPts val="0"/>
              </a:spcAft>
              <a:buClr>
                <a:schemeClr val="dk1"/>
              </a:buClr>
              <a:buSzPts val="1000"/>
              <a:buFont typeface="Arial"/>
              <a:buChar char="​"/>
              <a:defRPr sz="1000"/>
            </a:lvl3pPr>
            <a:lvl4pPr marL="1828800" lvl="3" indent="-292100" algn="l">
              <a:lnSpc>
                <a:spcPct val="100000"/>
              </a:lnSpc>
              <a:spcBef>
                <a:spcPts val="0"/>
              </a:spcBef>
              <a:spcAft>
                <a:spcPts val="0"/>
              </a:spcAft>
              <a:buClr>
                <a:schemeClr val="dk1"/>
              </a:buClr>
              <a:buSzPts val="1000"/>
              <a:buFont typeface="Arial"/>
              <a:buChar char="​"/>
              <a:defRPr sz="1000"/>
            </a:lvl4pPr>
            <a:lvl5pPr marL="2286000" lvl="4" indent="-292100" algn="l">
              <a:lnSpc>
                <a:spcPct val="100000"/>
              </a:lnSpc>
              <a:spcBef>
                <a:spcPts val="0"/>
              </a:spcBef>
              <a:spcAft>
                <a:spcPts val="0"/>
              </a:spcAft>
              <a:buClr>
                <a:schemeClr val="dk1"/>
              </a:buClr>
              <a:buSzPts val="1000"/>
              <a:buFont typeface="Arial"/>
              <a:buChar char="​"/>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87" name="Google Shape;387;p74"/>
          <p:cNvSpPr>
            <a:spLocks noGrp="1"/>
          </p:cNvSpPr>
          <p:nvPr>
            <p:ph type="pic" idx="17"/>
          </p:nvPr>
        </p:nvSpPr>
        <p:spPr>
          <a:xfrm>
            <a:off x="576000" y="2044800"/>
            <a:ext cx="1600000" cy="1515600"/>
          </a:xfrm>
          <a:prstGeom prst="rect">
            <a:avLst/>
          </a:prstGeom>
          <a:solidFill>
            <a:srgbClr val="AAAAAA"/>
          </a:solidFill>
          <a:ln>
            <a:noFill/>
          </a:ln>
        </p:spPr>
      </p:sp>
      <p:sp>
        <p:nvSpPr>
          <p:cNvPr id="388" name="Google Shape;388;p74"/>
          <p:cNvSpPr>
            <a:spLocks noGrp="1"/>
          </p:cNvSpPr>
          <p:nvPr>
            <p:ph type="pic" idx="18"/>
          </p:nvPr>
        </p:nvSpPr>
        <p:spPr>
          <a:xfrm>
            <a:off x="2464000" y="2044800"/>
            <a:ext cx="1600000" cy="1515600"/>
          </a:xfrm>
          <a:prstGeom prst="rect">
            <a:avLst/>
          </a:prstGeom>
          <a:solidFill>
            <a:srgbClr val="AAAAAA"/>
          </a:solidFill>
          <a:ln>
            <a:noFill/>
          </a:ln>
        </p:spPr>
      </p:sp>
      <p:sp>
        <p:nvSpPr>
          <p:cNvPr id="389" name="Google Shape;389;p74"/>
          <p:cNvSpPr>
            <a:spLocks noGrp="1"/>
          </p:cNvSpPr>
          <p:nvPr>
            <p:ph type="pic" idx="19"/>
          </p:nvPr>
        </p:nvSpPr>
        <p:spPr>
          <a:xfrm>
            <a:off x="4352000" y="2044800"/>
            <a:ext cx="1600000" cy="1515600"/>
          </a:xfrm>
          <a:prstGeom prst="rect">
            <a:avLst/>
          </a:prstGeom>
          <a:solidFill>
            <a:srgbClr val="AAAAAA"/>
          </a:solidFill>
          <a:ln>
            <a:noFill/>
          </a:ln>
        </p:spPr>
      </p:sp>
      <p:sp>
        <p:nvSpPr>
          <p:cNvPr id="390" name="Google Shape;390;p74"/>
          <p:cNvSpPr>
            <a:spLocks noGrp="1"/>
          </p:cNvSpPr>
          <p:nvPr>
            <p:ph type="pic" idx="20"/>
          </p:nvPr>
        </p:nvSpPr>
        <p:spPr>
          <a:xfrm>
            <a:off x="6240000" y="2044800"/>
            <a:ext cx="1600000" cy="1515600"/>
          </a:xfrm>
          <a:prstGeom prst="rect">
            <a:avLst/>
          </a:prstGeom>
          <a:solidFill>
            <a:srgbClr val="AAAAAA"/>
          </a:solidFill>
          <a:ln>
            <a:noFill/>
          </a:ln>
        </p:spPr>
      </p:sp>
      <p:sp>
        <p:nvSpPr>
          <p:cNvPr id="391" name="Google Shape;391;p74"/>
          <p:cNvSpPr>
            <a:spLocks noGrp="1"/>
          </p:cNvSpPr>
          <p:nvPr>
            <p:ph type="pic" idx="21"/>
          </p:nvPr>
        </p:nvSpPr>
        <p:spPr>
          <a:xfrm>
            <a:off x="8127999" y="2044800"/>
            <a:ext cx="1600000" cy="1515600"/>
          </a:xfrm>
          <a:prstGeom prst="rect">
            <a:avLst/>
          </a:prstGeom>
          <a:solidFill>
            <a:srgbClr val="AAAAAA"/>
          </a:solidFill>
          <a:ln>
            <a:noFill/>
          </a:ln>
        </p:spPr>
      </p:sp>
      <p:sp>
        <p:nvSpPr>
          <p:cNvPr id="392" name="Google Shape;392;p74"/>
          <p:cNvSpPr>
            <a:spLocks noGrp="1"/>
          </p:cNvSpPr>
          <p:nvPr>
            <p:ph type="pic" idx="22"/>
          </p:nvPr>
        </p:nvSpPr>
        <p:spPr>
          <a:xfrm>
            <a:off x="10016000" y="2044800"/>
            <a:ext cx="1599998" cy="1515600"/>
          </a:xfrm>
          <a:prstGeom prst="rect">
            <a:avLst/>
          </a:prstGeom>
          <a:solidFill>
            <a:srgbClr val="AAAAAA"/>
          </a:solidFill>
          <a:ln>
            <a:noFill/>
          </a:ln>
        </p:spPr>
      </p:sp>
      <p:sp>
        <p:nvSpPr>
          <p:cNvPr id="393" name="Google Shape;393;p74"/>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94" name="Google Shape;394;p74"/>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5" name="Google Shape;395;p74"/>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6" name="Google Shape;396;p74"/>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397" name="Google Shape;397;p74"/>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398" name="Google Shape;398;p74"/>
          <p:cNvSpPr/>
          <p:nvPr/>
        </p:nvSpPr>
        <p:spPr>
          <a:xfrm>
            <a:off x="1306286" y="-212825"/>
            <a:ext cx="2358997" cy="1357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This slide has no elements that change color</a:t>
            </a: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ext &amp; Image Grid 1">
  <p:cSld name="Text &amp; Image Grid 1">
    <p:spTree>
      <p:nvGrpSpPr>
        <p:cNvPr id="1" name="Shape 399"/>
        <p:cNvGrpSpPr/>
        <p:nvPr/>
      </p:nvGrpSpPr>
      <p:grpSpPr>
        <a:xfrm>
          <a:off x="0" y="0"/>
          <a:ext cx="0" cy="0"/>
          <a:chOff x="0" y="0"/>
          <a:chExt cx="0" cy="0"/>
        </a:xfrm>
      </p:grpSpPr>
      <p:sp>
        <p:nvSpPr>
          <p:cNvPr id="400" name="Google Shape;400;p75"/>
          <p:cNvSpPr txBox="1">
            <a:spLocks noGrp="1"/>
          </p:cNvSpPr>
          <p:nvPr>
            <p:ph type="title"/>
          </p:nvPr>
        </p:nvSpPr>
        <p:spPr>
          <a:xfrm>
            <a:off x="575999" y="490275"/>
            <a:ext cx="4432299" cy="52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1" name="Google Shape;401;p75"/>
          <p:cNvSpPr txBox="1">
            <a:spLocks noGrp="1"/>
          </p:cNvSpPr>
          <p:nvPr>
            <p:ph type="subTitle" idx="1"/>
          </p:nvPr>
        </p:nvSpPr>
        <p:spPr>
          <a:xfrm>
            <a:off x="574676" y="1015200"/>
            <a:ext cx="4432299" cy="27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Font typeface="Arial"/>
              <a:buChar char="​"/>
              <a:defRPr sz="1600" b="1">
                <a:latin typeface="Georgia"/>
                <a:ea typeface="Georgia"/>
                <a:cs typeface="Georgia"/>
                <a:sym typeface="Georgia"/>
              </a:defRPr>
            </a:lvl1pPr>
            <a:lvl2pPr lvl="1" algn="l">
              <a:lnSpc>
                <a:spcPct val="100000"/>
              </a:lnSpc>
              <a:spcBef>
                <a:spcPts val="0"/>
              </a:spcBef>
              <a:spcAft>
                <a:spcPts val="0"/>
              </a:spcAft>
              <a:buClr>
                <a:schemeClr val="dk1"/>
              </a:buClr>
              <a:buSzPts val="2000"/>
              <a:buFont typeface="Arial"/>
              <a:buChar char="•"/>
              <a:defRPr sz="2000"/>
            </a:lvl2pPr>
            <a:lvl3pPr lvl="2" algn="l">
              <a:lnSpc>
                <a:spcPct val="100000"/>
              </a:lnSpc>
              <a:spcBef>
                <a:spcPts val="800"/>
              </a:spcBef>
              <a:spcAft>
                <a:spcPts val="0"/>
              </a:spcAft>
              <a:buClr>
                <a:schemeClr val="dk1"/>
              </a:buClr>
              <a:buSzPts val="2000"/>
              <a:buFont typeface="Arial"/>
              <a:buChar char="•"/>
              <a:defRPr sz="2000"/>
            </a:lvl3pPr>
            <a:lvl4pPr lvl="3" algn="l">
              <a:lnSpc>
                <a:spcPct val="100000"/>
              </a:lnSpc>
              <a:spcBef>
                <a:spcPts val="800"/>
              </a:spcBef>
              <a:spcAft>
                <a:spcPts val="0"/>
              </a:spcAft>
              <a:buClr>
                <a:schemeClr val="dk1"/>
              </a:buClr>
              <a:buSzPts val="2000"/>
              <a:buFont typeface="Arial"/>
              <a:buChar char="•"/>
              <a:defRPr sz="2000"/>
            </a:lvl4pPr>
            <a:lvl5pPr lvl="4" algn="l">
              <a:lnSpc>
                <a:spcPct val="100000"/>
              </a:lnSpc>
              <a:spcBef>
                <a:spcPts val="800"/>
              </a:spcBef>
              <a:spcAft>
                <a:spcPts val="0"/>
              </a:spcAft>
              <a:buClr>
                <a:schemeClr val="dk1"/>
              </a:buClr>
              <a:buSzPts val="2000"/>
              <a:buFont typeface="Arial"/>
              <a:buChar char="•"/>
              <a:defRPr sz="2000"/>
            </a:lvl5pPr>
            <a:lvl6pPr lvl="5" algn="l">
              <a:lnSpc>
                <a:spcPct val="100000"/>
              </a:lnSpc>
              <a:spcBef>
                <a:spcPts val="800"/>
              </a:spcBef>
              <a:spcAft>
                <a:spcPts val="0"/>
              </a:spcAft>
              <a:buClr>
                <a:schemeClr val="dk1"/>
              </a:buClr>
              <a:buSzPts val="2000"/>
              <a:buFont typeface="Arial"/>
              <a:buChar char="•"/>
              <a:defRPr sz="2000"/>
            </a:lvl6pPr>
            <a:lvl7pPr lvl="6" algn="l">
              <a:lnSpc>
                <a:spcPct val="100000"/>
              </a:lnSpc>
              <a:spcBef>
                <a:spcPts val="800"/>
              </a:spcBef>
              <a:spcAft>
                <a:spcPts val="0"/>
              </a:spcAft>
              <a:buClr>
                <a:schemeClr val="dk1"/>
              </a:buClr>
              <a:buSzPts val="2000"/>
              <a:buFont typeface="Arial"/>
              <a:buChar char="•"/>
              <a:defRPr sz="2000"/>
            </a:lvl7pPr>
            <a:lvl8pPr lvl="7" algn="l">
              <a:lnSpc>
                <a:spcPct val="100000"/>
              </a:lnSpc>
              <a:spcBef>
                <a:spcPts val="800"/>
              </a:spcBef>
              <a:spcAft>
                <a:spcPts val="0"/>
              </a:spcAft>
              <a:buClr>
                <a:schemeClr val="dk1"/>
              </a:buClr>
              <a:buSzPts val="2000"/>
              <a:buFont typeface="Arial"/>
              <a:buChar char="•"/>
              <a:defRPr sz="2000"/>
            </a:lvl8pPr>
            <a:lvl9pPr lvl="8" algn="l">
              <a:lnSpc>
                <a:spcPct val="100000"/>
              </a:lnSpc>
              <a:spcBef>
                <a:spcPts val="600"/>
              </a:spcBef>
              <a:spcAft>
                <a:spcPts val="600"/>
              </a:spcAft>
              <a:buClr>
                <a:schemeClr val="dk1"/>
              </a:buClr>
              <a:buSzPts val="2000"/>
              <a:buFont typeface="Arial"/>
              <a:buChar char="•"/>
              <a:defRPr sz="2000"/>
            </a:lvl9pPr>
          </a:lstStyle>
          <a:p>
            <a:endParaRPr/>
          </a:p>
        </p:txBody>
      </p:sp>
      <p:sp>
        <p:nvSpPr>
          <p:cNvPr id="402" name="Google Shape;402;p75"/>
          <p:cNvSpPr txBox="1">
            <a:spLocks noGrp="1"/>
          </p:cNvSpPr>
          <p:nvPr>
            <p:ph type="body" idx="2"/>
          </p:nvPr>
        </p:nvSpPr>
        <p:spPr>
          <a:xfrm>
            <a:off x="576000" y="2001601"/>
            <a:ext cx="4430976" cy="4280138"/>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03" name="Google Shape;403;p75"/>
          <p:cNvSpPr>
            <a:spLocks noGrp="1"/>
          </p:cNvSpPr>
          <p:nvPr>
            <p:ph type="pic" idx="3"/>
          </p:nvPr>
        </p:nvSpPr>
        <p:spPr>
          <a:xfrm>
            <a:off x="5295900" y="-1"/>
            <a:ext cx="3448800" cy="3142800"/>
          </a:xfrm>
          <a:prstGeom prst="rect">
            <a:avLst/>
          </a:prstGeom>
          <a:solidFill>
            <a:srgbClr val="AAAAAA"/>
          </a:solidFill>
          <a:ln>
            <a:noFill/>
          </a:ln>
        </p:spPr>
      </p:sp>
      <p:sp>
        <p:nvSpPr>
          <p:cNvPr id="404" name="Google Shape;404;p75"/>
          <p:cNvSpPr txBox="1">
            <a:spLocks noGrp="1"/>
          </p:cNvSpPr>
          <p:nvPr>
            <p:ph type="body" idx="4"/>
          </p:nvPr>
        </p:nvSpPr>
        <p:spPr>
          <a:xfrm>
            <a:off x="5295900" y="1450799"/>
            <a:ext cx="1692000" cy="1692000"/>
          </a:xfrm>
          <a:prstGeom prst="rect">
            <a:avLst/>
          </a:prstGeom>
          <a:solidFill>
            <a:schemeClr val="lt1"/>
          </a:solidFill>
          <a:ln>
            <a:noFill/>
          </a:ln>
        </p:spPr>
        <p:txBody>
          <a:bodyPr spcFirstLastPara="1" wrap="square" lIns="100800" tIns="0" rIns="100800" bIns="136800" anchor="b" anchorCtr="0">
            <a:noAutofit/>
          </a:bodyPr>
          <a:lstStyle>
            <a:lvl1pPr marL="457200" lvl="0" indent="-288925" algn="l">
              <a:lnSpc>
                <a:spcPct val="100000"/>
              </a:lnSpc>
              <a:spcBef>
                <a:spcPts val="0"/>
              </a:spcBef>
              <a:spcAft>
                <a:spcPts val="0"/>
              </a:spcAft>
              <a:buClr>
                <a:schemeClr val="dk1"/>
              </a:buClr>
              <a:buSzPts val="950"/>
              <a:buFont typeface="Arial"/>
              <a:buChar char="​"/>
              <a:defRPr sz="950" b="0" i="0">
                <a:latin typeface="Calibri"/>
                <a:ea typeface="Calibri"/>
                <a:cs typeface="Calibri"/>
                <a:sym typeface="Calibri"/>
              </a:defRPr>
            </a:lvl1pPr>
            <a:lvl2pPr marL="914400" lvl="1" indent="-292100" algn="l">
              <a:lnSpc>
                <a:spcPct val="100000"/>
              </a:lnSpc>
              <a:spcBef>
                <a:spcPts val="0"/>
              </a:spcBef>
              <a:spcAft>
                <a:spcPts val="0"/>
              </a:spcAft>
              <a:buClr>
                <a:schemeClr val="dk1"/>
              </a:buClr>
              <a:buSzPts val="1000"/>
              <a:buFont typeface="Arial"/>
              <a:buChar char="​"/>
              <a:defRPr sz="1000" i="0"/>
            </a:lvl2pPr>
            <a:lvl3pPr marL="1371600" lvl="2" indent="-292100" algn="l">
              <a:lnSpc>
                <a:spcPct val="100000"/>
              </a:lnSpc>
              <a:spcBef>
                <a:spcPts val="0"/>
              </a:spcBef>
              <a:spcAft>
                <a:spcPts val="0"/>
              </a:spcAft>
              <a:buClr>
                <a:schemeClr val="dk1"/>
              </a:buClr>
              <a:buSzPts val="1000"/>
              <a:buFont typeface="Arial"/>
              <a:buChar char="​"/>
              <a:defRPr sz="1000" i="1"/>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05" name="Google Shape;405;p75"/>
          <p:cNvSpPr>
            <a:spLocks noGrp="1"/>
          </p:cNvSpPr>
          <p:nvPr>
            <p:ph type="pic" idx="5"/>
          </p:nvPr>
        </p:nvSpPr>
        <p:spPr>
          <a:xfrm>
            <a:off x="8743200" y="-1"/>
            <a:ext cx="3448800" cy="3142800"/>
          </a:xfrm>
          <a:prstGeom prst="rect">
            <a:avLst/>
          </a:prstGeom>
          <a:solidFill>
            <a:srgbClr val="AAAAAA"/>
          </a:solidFill>
          <a:ln>
            <a:noFill/>
          </a:ln>
        </p:spPr>
      </p:sp>
      <p:sp>
        <p:nvSpPr>
          <p:cNvPr id="406" name="Google Shape;406;p75"/>
          <p:cNvSpPr txBox="1">
            <a:spLocks noGrp="1"/>
          </p:cNvSpPr>
          <p:nvPr>
            <p:ph type="body" idx="6"/>
          </p:nvPr>
        </p:nvSpPr>
        <p:spPr>
          <a:xfrm>
            <a:off x="8743200" y="1450799"/>
            <a:ext cx="1692000" cy="1692000"/>
          </a:xfrm>
          <a:prstGeom prst="rect">
            <a:avLst/>
          </a:prstGeom>
          <a:solidFill>
            <a:schemeClr val="lt1"/>
          </a:solidFill>
          <a:ln>
            <a:noFill/>
          </a:ln>
        </p:spPr>
        <p:txBody>
          <a:bodyPr spcFirstLastPara="1" wrap="square" lIns="100800" tIns="0" rIns="100800" bIns="136800" anchor="b" anchorCtr="0">
            <a:noAutofit/>
          </a:bodyPr>
          <a:lstStyle>
            <a:lvl1pPr marL="457200" lvl="0" indent="-288925" algn="l">
              <a:lnSpc>
                <a:spcPct val="100000"/>
              </a:lnSpc>
              <a:spcBef>
                <a:spcPts val="0"/>
              </a:spcBef>
              <a:spcAft>
                <a:spcPts val="0"/>
              </a:spcAft>
              <a:buClr>
                <a:schemeClr val="dk1"/>
              </a:buClr>
              <a:buSzPts val="950"/>
              <a:buFont typeface="Arial"/>
              <a:buChar char="​"/>
              <a:defRPr sz="950" b="0" i="0">
                <a:latin typeface="Calibri"/>
                <a:ea typeface="Calibri"/>
                <a:cs typeface="Calibri"/>
                <a:sym typeface="Calibri"/>
              </a:defRPr>
            </a:lvl1pPr>
            <a:lvl2pPr marL="914400" lvl="1" indent="-292100" algn="l">
              <a:lnSpc>
                <a:spcPct val="100000"/>
              </a:lnSpc>
              <a:spcBef>
                <a:spcPts val="0"/>
              </a:spcBef>
              <a:spcAft>
                <a:spcPts val="0"/>
              </a:spcAft>
              <a:buClr>
                <a:schemeClr val="dk1"/>
              </a:buClr>
              <a:buSzPts val="1000"/>
              <a:buFont typeface="Arial"/>
              <a:buChar char="​"/>
              <a:defRPr sz="1000" i="0"/>
            </a:lvl2pPr>
            <a:lvl3pPr marL="1371600" lvl="2" indent="-292100" algn="l">
              <a:lnSpc>
                <a:spcPct val="100000"/>
              </a:lnSpc>
              <a:spcBef>
                <a:spcPts val="0"/>
              </a:spcBef>
              <a:spcAft>
                <a:spcPts val="0"/>
              </a:spcAft>
              <a:buClr>
                <a:schemeClr val="dk1"/>
              </a:buClr>
              <a:buSzPts val="1000"/>
              <a:buFont typeface="Arial"/>
              <a:buChar char="​"/>
              <a:defRPr sz="1000" i="1"/>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07" name="Google Shape;407;p75"/>
          <p:cNvSpPr>
            <a:spLocks noGrp="1"/>
          </p:cNvSpPr>
          <p:nvPr>
            <p:ph type="pic" idx="7"/>
          </p:nvPr>
        </p:nvSpPr>
        <p:spPr>
          <a:xfrm>
            <a:off x="5295900" y="3138938"/>
            <a:ext cx="3448800" cy="3142800"/>
          </a:xfrm>
          <a:prstGeom prst="rect">
            <a:avLst/>
          </a:prstGeom>
          <a:solidFill>
            <a:srgbClr val="AAAAAA"/>
          </a:solidFill>
          <a:ln>
            <a:noFill/>
          </a:ln>
        </p:spPr>
      </p:sp>
      <p:sp>
        <p:nvSpPr>
          <p:cNvPr id="408" name="Google Shape;408;p75"/>
          <p:cNvSpPr>
            <a:spLocks noGrp="1"/>
          </p:cNvSpPr>
          <p:nvPr>
            <p:ph type="pic" idx="8"/>
          </p:nvPr>
        </p:nvSpPr>
        <p:spPr>
          <a:xfrm>
            <a:off x="8743200" y="3138938"/>
            <a:ext cx="3448800" cy="3142800"/>
          </a:xfrm>
          <a:prstGeom prst="rect">
            <a:avLst/>
          </a:prstGeom>
          <a:solidFill>
            <a:srgbClr val="AAAAAA"/>
          </a:solidFill>
          <a:ln>
            <a:noFill/>
          </a:ln>
        </p:spPr>
      </p:sp>
      <p:sp>
        <p:nvSpPr>
          <p:cNvPr id="409" name="Google Shape;409;p75"/>
          <p:cNvSpPr txBox="1">
            <a:spLocks noGrp="1"/>
          </p:cNvSpPr>
          <p:nvPr>
            <p:ph type="body" idx="9"/>
          </p:nvPr>
        </p:nvSpPr>
        <p:spPr>
          <a:xfrm>
            <a:off x="5295900" y="4589738"/>
            <a:ext cx="1692000" cy="1692000"/>
          </a:xfrm>
          <a:prstGeom prst="rect">
            <a:avLst/>
          </a:prstGeom>
          <a:solidFill>
            <a:schemeClr val="lt1"/>
          </a:solidFill>
          <a:ln>
            <a:noFill/>
          </a:ln>
        </p:spPr>
        <p:txBody>
          <a:bodyPr spcFirstLastPara="1" wrap="square" lIns="100800" tIns="0" rIns="100800" bIns="136800" anchor="b" anchorCtr="0">
            <a:noAutofit/>
          </a:bodyPr>
          <a:lstStyle>
            <a:lvl1pPr marL="457200" lvl="0" indent="-288925" algn="l">
              <a:lnSpc>
                <a:spcPct val="100000"/>
              </a:lnSpc>
              <a:spcBef>
                <a:spcPts val="0"/>
              </a:spcBef>
              <a:spcAft>
                <a:spcPts val="0"/>
              </a:spcAft>
              <a:buClr>
                <a:schemeClr val="dk1"/>
              </a:buClr>
              <a:buSzPts val="950"/>
              <a:buFont typeface="Arial"/>
              <a:buChar char="​"/>
              <a:defRPr sz="950" i="0"/>
            </a:lvl1pPr>
            <a:lvl2pPr marL="914400" lvl="1" indent="-228600" algn="l">
              <a:lnSpc>
                <a:spcPct val="100000"/>
              </a:lnSpc>
              <a:spcBef>
                <a:spcPts val="0"/>
              </a:spcBef>
              <a:spcAft>
                <a:spcPts val="0"/>
              </a:spcAft>
              <a:buClr>
                <a:schemeClr val="dk1"/>
              </a:buClr>
              <a:buSzPts val="1000"/>
              <a:buNone/>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10" name="Google Shape;410;p75"/>
          <p:cNvSpPr txBox="1">
            <a:spLocks noGrp="1"/>
          </p:cNvSpPr>
          <p:nvPr>
            <p:ph type="body" idx="13"/>
          </p:nvPr>
        </p:nvSpPr>
        <p:spPr>
          <a:xfrm>
            <a:off x="8743200" y="4589738"/>
            <a:ext cx="1692000" cy="1692000"/>
          </a:xfrm>
          <a:prstGeom prst="rect">
            <a:avLst/>
          </a:prstGeom>
          <a:solidFill>
            <a:schemeClr val="lt1"/>
          </a:solidFill>
          <a:ln>
            <a:noFill/>
          </a:ln>
        </p:spPr>
        <p:txBody>
          <a:bodyPr spcFirstLastPara="1" wrap="square" lIns="100800" tIns="0" rIns="100800" bIns="136800" anchor="b" anchorCtr="0">
            <a:noAutofit/>
          </a:bodyPr>
          <a:lstStyle>
            <a:lvl1pPr marL="457200" lvl="0" indent="-288925" algn="l">
              <a:lnSpc>
                <a:spcPct val="100000"/>
              </a:lnSpc>
              <a:spcBef>
                <a:spcPts val="0"/>
              </a:spcBef>
              <a:spcAft>
                <a:spcPts val="0"/>
              </a:spcAft>
              <a:buClr>
                <a:schemeClr val="dk1"/>
              </a:buClr>
              <a:buSzPts val="950"/>
              <a:buFont typeface="Arial"/>
              <a:buChar char="​"/>
              <a:defRPr sz="950" i="0"/>
            </a:lvl1pPr>
            <a:lvl2pPr marL="914400" lvl="1" indent="-228600" algn="l">
              <a:lnSpc>
                <a:spcPct val="100000"/>
              </a:lnSpc>
              <a:spcBef>
                <a:spcPts val="0"/>
              </a:spcBef>
              <a:spcAft>
                <a:spcPts val="0"/>
              </a:spcAft>
              <a:buClr>
                <a:schemeClr val="dk1"/>
              </a:buClr>
              <a:buSzPts val="1000"/>
              <a:buNone/>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11" name="Google Shape;411;p75"/>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2" name="Google Shape;412;p75"/>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3" name="Google Shape;413;p75"/>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14" name="Google Shape;414;p75"/>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415" name="Google Shape;415;p75"/>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416" name="Google Shape;416;p75"/>
          <p:cNvSpPr/>
          <p:nvPr/>
        </p:nvSpPr>
        <p:spPr>
          <a:xfrm>
            <a:off x="1306286" y="-212825"/>
            <a:ext cx="2358997" cy="1357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This slide has no elements that change color</a:t>
            </a: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ext &amp; Image Grid 2">
  <p:cSld name="Text &amp; Image Grid 2">
    <p:spTree>
      <p:nvGrpSpPr>
        <p:cNvPr id="1" name="Shape 417"/>
        <p:cNvGrpSpPr/>
        <p:nvPr/>
      </p:nvGrpSpPr>
      <p:grpSpPr>
        <a:xfrm>
          <a:off x="0" y="0"/>
          <a:ext cx="0" cy="0"/>
          <a:chOff x="0" y="0"/>
          <a:chExt cx="0" cy="0"/>
        </a:xfrm>
      </p:grpSpPr>
      <p:sp>
        <p:nvSpPr>
          <p:cNvPr id="418" name="Google Shape;418;p76"/>
          <p:cNvSpPr txBox="1">
            <a:spLocks noGrp="1"/>
          </p:cNvSpPr>
          <p:nvPr>
            <p:ph type="title"/>
          </p:nvPr>
        </p:nvSpPr>
        <p:spPr>
          <a:xfrm>
            <a:off x="575999" y="490275"/>
            <a:ext cx="4432299" cy="52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9" name="Google Shape;419;p76"/>
          <p:cNvSpPr txBox="1">
            <a:spLocks noGrp="1"/>
          </p:cNvSpPr>
          <p:nvPr>
            <p:ph type="subTitle" idx="1"/>
          </p:nvPr>
        </p:nvSpPr>
        <p:spPr>
          <a:xfrm>
            <a:off x="574676" y="1015200"/>
            <a:ext cx="4432299" cy="27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Font typeface="Arial"/>
              <a:buChar char="​"/>
              <a:defRPr sz="1600" b="1">
                <a:latin typeface="Georgia"/>
                <a:ea typeface="Georgia"/>
                <a:cs typeface="Georgia"/>
                <a:sym typeface="Georgia"/>
              </a:defRPr>
            </a:lvl1pPr>
            <a:lvl2pPr lvl="1" algn="l">
              <a:lnSpc>
                <a:spcPct val="100000"/>
              </a:lnSpc>
              <a:spcBef>
                <a:spcPts val="0"/>
              </a:spcBef>
              <a:spcAft>
                <a:spcPts val="0"/>
              </a:spcAft>
              <a:buClr>
                <a:schemeClr val="dk1"/>
              </a:buClr>
              <a:buSzPts val="2000"/>
              <a:buFont typeface="Arial"/>
              <a:buChar char="•"/>
              <a:defRPr sz="2000"/>
            </a:lvl2pPr>
            <a:lvl3pPr lvl="2" algn="l">
              <a:lnSpc>
                <a:spcPct val="100000"/>
              </a:lnSpc>
              <a:spcBef>
                <a:spcPts val="800"/>
              </a:spcBef>
              <a:spcAft>
                <a:spcPts val="0"/>
              </a:spcAft>
              <a:buClr>
                <a:schemeClr val="dk1"/>
              </a:buClr>
              <a:buSzPts val="2000"/>
              <a:buFont typeface="Arial"/>
              <a:buChar char="•"/>
              <a:defRPr sz="2000"/>
            </a:lvl3pPr>
            <a:lvl4pPr lvl="3" algn="l">
              <a:lnSpc>
                <a:spcPct val="100000"/>
              </a:lnSpc>
              <a:spcBef>
                <a:spcPts val="800"/>
              </a:spcBef>
              <a:spcAft>
                <a:spcPts val="0"/>
              </a:spcAft>
              <a:buClr>
                <a:schemeClr val="dk1"/>
              </a:buClr>
              <a:buSzPts val="2000"/>
              <a:buFont typeface="Arial"/>
              <a:buChar char="•"/>
              <a:defRPr sz="2000"/>
            </a:lvl4pPr>
            <a:lvl5pPr lvl="4" algn="l">
              <a:lnSpc>
                <a:spcPct val="100000"/>
              </a:lnSpc>
              <a:spcBef>
                <a:spcPts val="800"/>
              </a:spcBef>
              <a:spcAft>
                <a:spcPts val="0"/>
              </a:spcAft>
              <a:buClr>
                <a:schemeClr val="dk1"/>
              </a:buClr>
              <a:buSzPts val="2000"/>
              <a:buFont typeface="Arial"/>
              <a:buChar char="•"/>
              <a:defRPr sz="2000"/>
            </a:lvl5pPr>
            <a:lvl6pPr lvl="5" algn="l">
              <a:lnSpc>
                <a:spcPct val="100000"/>
              </a:lnSpc>
              <a:spcBef>
                <a:spcPts val="800"/>
              </a:spcBef>
              <a:spcAft>
                <a:spcPts val="0"/>
              </a:spcAft>
              <a:buClr>
                <a:schemeClr val="dk1"/>
              </a:buClr>
              <a:buSzPts val="2000"/>
              <a:buFont typeface="Arial"/>
              <a:buChar char="•"/>
              <a:defRPr sz="2000"/>
            </a:lvl6pPr>
            <a:lvl7pPr lvl="6" algn="l">
              <a:lnSpc>
                <a:spcPct val="100000"/>
              </a:lnSpc>
              <a:spcBef>
                <a:spcPts val="800"/>
              </a:spcBef>
              <a:spcAft>
                <a:spcPts val="0"/>
              </a:spcAft>
              <a:buClr>
                <a:schemeClr val="dk1"/>
              </a:buClr>
              <a:buSzPts val="2000"/>
              <a:buFont typeface="Arial"/>
              <a:buChar char="•"/>
              <a:defRPr sz="2000"/>
            </a:lvl7pPr>
            <a:lvl8pPr lvl="7" algn="l">
              <a:lnSpc>
                <a:spcPct val="100000"/>
              </a:lnSpc>
              <a:spcBef>
                <a:spcPts val="800"/>
              </a:spcBef>
              <a:spcAft>
                <a:spcPts val="0"/>
              </a:spcAft>
              <a:buClr>
                <a:schemeClr val="dk1"/>
              </a:buClr>
              <a:buSzPts val="2000"/>
              <a:buFont typeface="Arial"/>
              <a:buChar char="•"/>
              <a:defRPr sz="2000"/>
            </a:lvl8pPr>
            <a:lvl9pPr lvl="8" algn="l">
              <a:lnSpc>
                <a:spcPct val="100000"/>
              </a:lnSpc>
              <a:spcBef>
                <a:spcPts val="600"/>
              </a:spcBef>
              <a:spcAft>
                <a:spcPts val="600"/>
              </a:spcAft>
              <a:buClr>
                <a:schemeClr val="dk1"/>
              </a:buClr>
              <a:buSzPts val="2000"/>
              <a:buFont typeface="Arial"/>
              <a:buChar char="•"/>
              <a:defRPr sz="2000"/>
            </a:lvl9pPr>
          </a:lstStyle>
          <a:p>
            <a:endParaRPr/>
          </a:p>
        </p:txBody>
      </p:sp>
      <p:sp>
        <p:nvSpPr>
          <p:cNvPr id="420" name="Google Shape;420;p76"/>
          <p:cNvSpPr txBox="1">
            <a:spLocks noGrp="1"/>
          </p:cNvSpPr>
          <p:nvPr>
            <p:ph type="body" idx="2"/>
          </p:nvPr>
        </p:nvSpPr>
        <p:spPr>
          <a:xfrm>
            <a:off x="576000" y="2001601"/>
            <a:ext cx="4430976" cy="4280138"/>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21" name="Google Shape;421;p76"/>
          <p:cNvSpPr>
            <a:spLocks noGrp="1"/>
          </p:cNvSpPr>
          <p:nvPr>
            <p:ph type="pic" idx="3"/>
          </p:nvPr>
        </p:nvSpPr>
        <p:spPr>
          <a:xfrm>
            <a:off x="5295900" y="-1"/>
            <a:ext cx="3448800" cy="3142800"/>
          </a:xfrm>
          <a:prstGeom prst="rect">
            <a:avLst/>
          </a:prstGeom>
          <a:solidFill>
            <a:srgbClr val="AAAAAA"/>
          </a:solidFill>
          <a:ln>
            <a:noFill/>
          </a:ln>
        </p:spPr>
      </p:sp>
      <p:sp>
        <p:nvSpPr>
          <p:cNvPr id="422" name="Google Shape;422;p76"/>
          <p:cNvSpPr txBox="1">
            <a:spLocks noGrp="1"/>
          </p:cNvSpPr>
          <p:nvPr>
            <p:ph type="body" idx="4"/>
          </p:nvPr>
        </p:nvSpPr>
        <p:spPr>
          <a:xfrm>
            <a:off x="5295900" y="1450799"/>
            <a:ext cx="1692000" cy="1692000"/>
          </a:xfrm>
          <a:prstGeom prst="rect">
            <a:avLst/>
          </a:prstGeom>
          <a:solidFill>
            <a:schemeClr val="dk2"/>
          </a:solidFill>
          <a:ln>
            <a:noFill/>
          </a:ln>
        </p:spPr>
        <p:txBody>
          <a:bodyPr spcFirstLastPara="1" wrap="square" lIns="100800" tIns="0" rIns="100800" bIns="136800" anchor="b" anchorCtr="0">
            <a:noAutofit/>
          </a:bodyPr>
          <a:lstStyle>
            <a:lvl1pPr marL="457200" lvl="0" indent="-288925" algn="l">
              <a:lnSpc>
                <a:spcPct val="100000"/>
              </a:lnSpc>
              <a:spcBef>
                <a:spcPts val="0"/>
              </a:spcBef>
              <a:spcAft>
                <a:spcPts val="0"/>
              </a:spcAft>
              <a:buClr>
                <a:schemeClr val="lt1"/>
              </a:buClr>
              <a:buSzPts val="950"/>
              <a:buFont typeface="Arial"/>
              <a:buChar char="​"/>
              <a:defRPr sz="950" b="0" i="0">
                <a:solidFill>
                  <a:schemeClr val="lt1"/>
                </a:solidFill>
                <a:latin typeface="Calibri"/>
                <a:ea typeface="Calibri"/>
                <a:cs typeface="Calibri"/>
                <a:sym typeface="Calibri"/>
              </a:defRPr>
            </a:lvl1pPr>
            <a:lvl2pPr marL="914400" lvl="1" indent="-292100" algn="l">
              <a:lnSpc>
                <a:spcPct val="100000"/>
              </a:lnSpc>
              <a:spcBef>
                <a:spcPts val="0"/>
              </a:spcBef>
              <a:spcAft>
                <a:spcPts val="0"/>
              </a:spcAft>
              <a:buClr>
                <a:schemeClr val="dk1"/>
              </a:buClr>
              <a:buSzPts val="1000"/>
              <a:buFont typeface="Arial"/>
              <a:buChar char="​"/>
              <a:defRPr sz="1000" i="0"/>
            </a:lvl2pPr>
            <a:lvl3pPr marL="1371600" lvl="2" indent="-292100" algn="l">
              <a:lnSpc>
                <a:spcPct val="100000"/>
              </a:lnSpc>
              <a:spcBef>
                <a:spcPts val="0"/>
              </a:spcBef>
              <a:spcAft>
                <a:spcPts val="0"/>
              </a:spcAft>
              <a:buClr>
                <a:schemeClr val="dk1"/>
              </a:buClr>
              <a:buSzPts val="1000"/>
              <a:buFont typeface="Arial"/>
              <a:buChar char="​"/>
              <a:defRPr sz="1000" i="1"/>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23" name="Google Shape;423;p76"/>
          <p:cNvSpPr>
            <a:spLocks noGrp="1"/>
          </p:cNvSpPr>
          <p:nvPr>
            <p:ph type="pic" idx="5"/>
          </p:nvPr>
        </p:nvSpPr>
        <p:spPr>
          <a:xfrm>
            <a:off x="8743200" y="-1"/>
            <a:ext cx="3448800" cy="3142800"/>
          </a:xfrm>
          <a:prstGeom prst="rect">
            <a:avLst/>
          </a:prstGeom>
          <a:solidFill>
            <a:srgbClr val="AAAAAA"/>
          </a:solidFill>
          <a:ln>
            <a:noFill/>
          </a:ln>
        </p:spPr>
      </p:sp>
      <p:sp>
        <p:nvSpPr>
          <p:cNvPr id="424" name="Google Shape;424;p76"/>
          <p:cNvSpPr txBox="1">
            <a:spLocks noGrp="1"/>
          </p:cNvSpPr>
          <p:nvPr>
            <p:ph type="body" idx="6"/>
          </p:nvPr>
        </p:nvSpPr>
        <p:spPr>
          <a:xfrm>
            <a:off x="8743200" y="1450799"/>
            <a:ext cx="1692000" cy="1692000"/>
          </a:xfrm>
          <a:prstGeom prst="rect">
            <a:avLst/>
          </a:prstGeom>
          <a:solidFill>
            <a:schemeClr val="dk2"/>
          </a:solidFill>
          <a:ln>
            <a:noFill/>
          </a:ln>
        </p:spPr>
        <p:txBody>
          <a:bodyPr spcFirstLastPara="1" wrap="square" lIns="100800" tIns="0" rIns="100800" bIns="136800" anchor="b" anchorCtr="0">
            <a:noAutofit/>
          </a:bodyPr>
          <a:lstStyle>
            <a:lvl1pPr marL="457200" lvl="0" indent="-288925" algn="l">
              <a:lnSpc>
                <a:spcPct val="100000"/>
              </a:lnSpc>
              <a:spcBef>
                <a:spcPts val="0"/>
              </a:spcBef>
              <a:spcAft>
                <a:spcPts val="0"/>
              </a:spcAft>
              <a:buClr>
                <a:schemeClr val="lt1"/>
              </a:buClr>
              <a:buSzPts val="950"/>
              <a:buFont typeface="Arial"/>
              <a:buChar char="​"/>
              <a:defRPr sz="950" b="0" i="0">
                <a:solidFill>
                  <a:schemeClr val="lt1"/>
                </a:solidFill>
                <a:latin typeface="Calibri"/>
                <a:ea typeface="Calibri"/>
                <a:cs typeface="Calibri"/>
                <a:sym typeface="Calibri"/>
              </a:defRPr>
            </a:lvl1pPr>
            <a:lvl2pPr marL="914400" lvl="1" indent="-292100" algn="l">
              <a:lnSpc>
                <a:spcPct val="100000"/>
              </a:lnSpc>
              <a:spcBef>
                <a:spcPts val="0"/>
              </a:spcBef>
              <a:spcAft>
                <a:spcPts val="0"/>
              </a:spcAft>
              <a:buClr>
                <a:schemeClr val="dk1"/>
              </a:buClr>
              <a:buSzPts val="1000"/>
              <a:buFont typeface="Arial"/>
              <a:buChar char="​"/>
              <a:defRPr sz="1000" i="0"/>
            </a:lvl2pPr>
            <a:lvl3pPr marL="1371600" lvl="2" indent="-292100" algn="l">
              <a:lnSpc>
                <a:spcPct val="100000"/>
              </a:lnSpc>
              <a:spcBef>
                <a:spcPts val="0"/>
              </a:spcBef>
              <a:spcAft>
                <a:spcPts val="0"/>
              </a:spcAft>
              <a:buClr>
                <a:schemeClr val="dk1"/>
              </a:buClr>
              <a:buSzPts val="1000"/>
              <a:buFont typeface="Arial"/>
              <a:buChar char="​"/>
              <a:defRPr sz="1000" i="1"/>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25" name="Google Shape;425;p76"/>
          <p:cNvSpPr>
            <a:spLocks noGrp="1"/>
          </p:cNvSpPr>
          <p:nvPr>
            <p:ph type="pic" idx="7"/>
          </p:nvPr>
        </p:nvSpPr>
        <p:spPr>
          <a:xfrm>
            <a:off x="5295900" y="3138938"/>
            <a:ext cx="3448800" cy="3142800"/>
          </a:xfrm>
          <a:prstGeom prst="rect">
            <a:avLst/>
          </a:prstGeom>
          <a:solidFill>
            <a:srgbClr val="AAAAAA"/>
          </a:solidFill>
          <a:ln>
            <a:noFill/>
          </a:ln>
        </p:spPr>
      </p:sp>
      <p:sp>
        <p:nvSpPr>
          <p:cNvPr id="426" name="Google Shape;426;p76"/>
          <p:cNvSpPr>
            <a:spLocks noGrp="1"/>
          </p:cNvSpPr>
          <p:nvPr>
            <p:ph type="pic" idx="8"/>
          </p:nvPr>
        </p:nvSpPr>
        <p:spPr>
          <a:xfrm>
            <a:off x="8743200" y="3138938"/>
            <a:ext cx="3448800" cy="3142800"/>
          </a:xfrm>
          <a:prstGeom prst="rect">
            <a:avLst/>
          </a:prstGeom>
          <a:solidFill>
            <a:srgbClr val="AAAAAA"/>
          </a:solidFill>
          <a:ln>
            <a:noFill/>
          </a:ln>
        </p:spPr>
      </p:sp>
      <p:sp>
        <p:nvSpPr>
          <p:cNvPr id="427" name="Google Shape;427;p76"/>
          <p:cNvSpPr txBox="1">
            <a:spLocks noGrp="1"/>
          </p:cNvSpPr>
          <p:nvPr>
            <p:ph type="body" idx="9"/>
          </p:nvPr>
        </p:nvSpPr>
        <p:spPr>
          <a:xfrm>
            <a:off x="5295900" y="4589738"/>
            <a:ext cx="1692000" cy="1692000"/>
          </a:xfrm>
          <a:prstGeom prst="rect">
            <a:avLst/>
          </a:prstGeom>
          <a:solidFill>
            <a:schemeClr val="dk2"/>
          </a:solidFill>
          <a:ln>
            <a:noFill/>
          </a:ln>
        </p:spPr>
        <p:txBody>
          <a:bodyPr spcFirstLastPara="1" wrap="square" lIns="100800" tIns="0" rIns="100800" bIns="136800" anchor="b" anchorCtr="0">
            <a:noAutofit/>
          </a:bodyPr>
          <a:lstStyle>
            <a:lvl1pPr marL="457200" lvl="0" indent="-288925" algn="l">
              <a:lnSpc>
                <a:spcPct val="100000"/>
              </a:lnSpc>
              <a:spcBef>
                <a:spcPts val="0"/>
              </a:spcBef>
              <a:spcAft>
                <a:spcPts val="0"/>
              </a:spcAft>
              <a:buClr>
                <a:schemeClr val="lt1"/>
              </a:buClr>
              <a:buSzPts val="950"/>
              <a:buFont typeface="Arial"/>
              <a:buChar char="​"/>
              <a:defRPr sz="950" i="0">
                <a:solidFill>
                  <a:schemeClr val="lt1"/>
                </a:solidFill>
              </a:defRPr>
            </a:lvl1pPr>
            <a:lvl2pPr marL="914400" lvl="1" indent="-228600" algn="l">
              <a:lnSpc>
                <a:spcPct val="100000"/>
              </a:lnSpc>
              <a:spcBef>
                <a:spcPts val="0"/>
              </a:spcBef>
              <a:spcAft>
                <a:spcPts val="0"/>
              </a:spcAft>
              <a:buClr>
                <a:schemeClr val="dk1"/>
              </a:buClr>
              <a:buSzPts val="1000"/>
              <a:buNone/>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28" name="Google Shape;428;p76"/>
          <p:cNvSpPr txBox="1">
            <a:spLocks noGrp="1"/>
          </p:cNvSpPr>
          <p:nvPr>
            <p:ph type="body" idx="13"/>
          </p:nvPr>
        </p:nvSpPr>
        <p:spPr>
          <a:xfrm>
            <a:off x="8743200" y="4589738"/>
            <a:ext cx="1692000" cy="1692000"/>
          </a:xfrm>
          <a:prstGeom prst="rect">
            <a:avLst/>
          </a:prstGeom>
          <a:solidFill>
            <a:schemeClr val="dk2"/>
          </a:solidFill>
          <a:ln>
            <a:noFill/>
          </a:ln>
        </p:spPr>
        <p:txBody>
          <a:bodyPr spcFirstLastPara="1" wrap="square" lIns="100800" tIns="0" rIns="100800" bIns="136800" anchor="b" anchorCtr="0">
            <a:noAutofit/>
          </a:bodyPr>
          <a:lstStyle>
            <a:lvl1pPr marL="457200" lvl="0" indent="-288925" algn="l">
              <a:lnSpc>
                <a:spcPct val="100000"/>
              </a:lnSpc>
              <a:spcBef>
                <a:spcPts val="0"/>
              </a:spcBef>
              <a:spcAft>
                <a:spcPts val="0"/>
              </a:spcAft>
              <a:buClr>
                <a:schemeClr val="lt1"/>
              </a:buClr>
              <a:buSzPts val="950"/>
              <a:buFont typeface="Arial"/>
              <a:buChar char="​"/>
              <a:defRPr sz="950" i="0">
                <a:solidFill>
                  <a:schemeClr val="lt1"/>
                </a:solidFill>
              </a:defRPr>
            </a:lvl1pPr>
            <a:lvl2pPr marL="914400" lvl="1" indent="-228600" algn="l">
              <a:lnSpc>
                <a:spcPct val="100000"/>
              </a:lnSpc>
              <a:spcBef>
                <a:spcPts val="0"/>
              </a:spcBef>
              <a:spcAft>
                <a:spcPts val="0"/>
              </a:spcAft>
              <a:buClr>
                <a:schemeClr val="dk1"/>
              </a:buClr>
              <a:buSzPts val="1000"/>
              <a:buNone/>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29" name="Google Shape;429;p76"/>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0" name="Google Shape;430;p76"/>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1" name="Google Shape;431;p76"/>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32" name="Google Shape;432;p76"/>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433" name="Google Shape;433;p76"/>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434"/>
        <p:cNvGrpSpPr/>
        <p:nvPr/>
      </p:nvGrpSpPr>
      <p:grpSpPr>
        <a:xfrm>
          <a:off x="0" y="0"/>
          <a:ext cx="0" cy="0"/>
          <a:chOff x="0" y="0"/>
          <a:chExt cx="0" cy="0"/>
        </a:xfrm>
      </p:grpSpPr>
      <p:sp>
        <p:nvSpPr>
          <p:cNvPr id="435" name="Google Shape;435;p77"/>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6" name="Google Shape;436;p77"/>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7" name="Google Shape;437;p77"/>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38" name="Google Shape;438;p77"/>
          <p:cNvSpPr txBox="1">
            <a:spLocks noGrp="1"/>
          </p:cNvSpPr>
          <p:nvPr>
            <p:ph type="title"/>
          </p:nvPr>
        </p:nvSpPr>
        <p:spPr>
          <a:xfrm>
            <a:off x="576000" y="490275"/>
            <a:ext cx="11041200" cy="52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9" name="Google Shape;439;p77"/>
          <p:cNvSpPr txBox="1">
            <a:spLocks noGrp="1"/>
          </p:cNvSpPr>
          <p:nvPr>
            <p:ph type="subTitle" idx="1"/>
          </p:nvPr>
        </p:nvSpPr>
        <p:spPr>
          <a:xfrm>
            <a:off x="574676" y="1015200"/>
            <a:ext cx="11041062" cy="27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Font typeface="Arial"/>
              <a:buChar char="​"/>
              <a:defRPr sz="1600" b="1">
                <a:latin typeface="Georgia"/>
                <a:ea typeface="Georgia"/>
                <a:cs typeface="Georgia"/>
                <a:sym typeface="Georgia"/>
              </a:defRPr>
            </a:lvl1pPr>
            <a:lvl2pPr lvl="1" algn="l">
              <a:lnSpc>
                <a:spcPct val="100000"/>
              </a:lnSpc>
              <a:spcBef>
                <a:spcPts val="0"/>
              </a:spcBef>
              <a:spcAft>
                <a:spcPts val="0"/>
              </a:spcAft>
              <a:buClr>
                <a:schemeClr val="dk1"/>
              </a:buClr>
              <a:buSzPts val="2000"/>
              <a:buFont typeface="Arial"/>
              <a:buChar char="•"/>
              <a:defRPr sz="2000"/>
            </a:lvl2pPr>
            <a:lvl3pPr lvl="2" algn="l">
              <a:lnSpc>
                <a:spcPct val="100000"/>
              </a:lnSpc>
              <a:spcBef>
                <a:spcPts val="800"/>
              </a:spcBef>
              <a:spcAft>
                <a:spcPts val="0"/>
              </a:spcAft>
              <a:buClr>
                <a:schemeClr val="dk1"/>
              </a:buClr>
              <a:buSzPts val="2000"/>
              <a:buFont typeface="Arial"/>
              <a:buChar char="•"/>
              <a:defRPr sz="2000"/>
            </a:lvl3pPr>
            <a:lvl4pPr lvl="3" algn="l">
              <a:lnSpc>
                <a:spcPct val="100000"/>
              </a:lnSpc>
              <a:spcBef>
                <a:spcPts val="800"/>
              </a:spcBef>
              <a:spcAft>
                <a:spcPts val="0"/>
              </a:spcAft>
              <a:buClr>
                <a:schemeClr val="dk1"/>
              </a:buClr>
              <a:buSzPts val="2000"/>
              <a:buFont typeface="Arial"/>
              <a:buChar char="•"/>
              <a:defRPr sz="2000"/>
            </a:lvl4pPr>
            <a:lvl5pPr lvl="4" algn="l">
              <a:lnSpc>
                <a:spcPct val="100000"/>
              </a:lnSpc>
              <a:spcBef>
                <a:spcPts val="800"/>
              </a:spcBef>
              <a:spcAft>
                <a:spcPts val="0"/>
              </a:spcAft>
              <a:buClr>
                <a:schemeClr val="dk1"/>
              </a:buClr>
              <a:buSzPts val="2000"/>
              <a:buFont typeface="Arial"/>
              <a:buChar char="•"/>
              <a:defRPr sz="2000"/>
            </a:lvl5pPr>
            <a:lvl6pPr lvl="5" algn="l">
              <a:lnSpc>
                <a:spcPct val="100000"/>
              </a:lnSpc>
              <a:spcBef>
                <a:spcPts val="800"/>
              </a:spcBef>
              <a:spcAft>
                <a:spcPts val="0"/>
              </a:spcAft>
              <a:buClr>
                <a:schemeClr val="dk1"/>
              </a:buClr>
              <a:buSzPts val="2000"/>
              <a:buFont typeface="Arial"/>
              <a:buChar char="•"/>
              <a:defRPr sz="2000"/>
            </a:lvl6pPr>
            <a:lvl7pPr lvl="6" algn="l">
              <a:lnSpc>
                <a:spcPct val="100000"/>
              </a:lnSpc>
              <a:spcBef>
                <a:spcPts val="800"/>
              </a:spcBef>
              <a:spcAft>
                <a:spcPts val="0"/>
              </a:spcAft>
              <a:buClr>
                <a:schemeClr val="dk1"/>
              </a:buClr>
              <a:buSzPts val="2000"/>
              <a:buFont typeface="Arial"/>
              <a:buChar char="•"/>
              <a:defRPr sz="2000"/>
            </a:lvl7pPr>
            <a:lvl8pPr lvl="7" algn="l">
              <a:lnSpc>
                <a:spcPct val="100000"/>
              </a:lnSpc>
              <a:spcBef>
                <a:spcPts val="800"/>
              </a:spcBef>
              <a:spcAft>
                <a:spcPts val="0"/>
              </a:spcAft>
              <a:buClr>
                <a:schemeClr val="dk1"/>
              </a:buClr>
              <a:buSzPts val="2000"/>
              <a:buFont typeface="Arial"/>
              <a:buChar char="•"/>
              <a:defRPr sz="2000"/>
            </a:lvl8pPr>
            <a:lvl9pPr lvl="8" algn="l">
              <a:lnSpc>
                <a:spcPct val="100000"/>
              </a:lnSpc>
              <a:spcBef>
                <a:spcPts val="600"/>
              </a:spcBef>
              <a:spcAft>
                <a:spcPts val="600"/>
              </a:spcAft>
              <a:buClr>
                <a:schemeClr val="dk1"/>
              </a:buClr>
              <a:buSzPts val="2000"/>
              <a:buFont typeface="Arial"/>
              <a:buChar char="•"/>
              <a:defRPr sz="2000"/>
            </a:lvl9pPr>
          </a:lstStyle>
          <a:p>
            <a:endParaRPr/>
          </a:p>
        </p:txBody>
      </p:sp>
      <p:sp>
        <p:nvSpPr>
          <p:cNvPr id="440" name="Google Shape;440;p77"/>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441" name="Google Shape;441;p77"/>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442" name="Google Shape;442;p77"/>
          <p:cNvSpPr/>
          <p:nvPr/>
        </p:nvSpPr>
        <p:spPr>
          <a:xfrm>
            <a:off x="1306286" y="-212825"/>
            <a:ext cx="2358997" cy="1357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This slide has no elements that change color</a:t>
            </a: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w/ Footer">
  <p:cSld name="Blank w/ Footer">
    <p:spTree>
      <p:nvGrpSpPr>
        <p:cNvPr id="1" name="Shape 443"/>
        <p:cNvGrpSpPr/>
        <p:nvPr/>
      </p:nvGrpSpPr>
      <p:grpSpPr>
        <a:xfrm>
          <a:off x="0" y="0"/>
          <a:ext cx="0" cy="0"/>
          <a:chOff x="0" y="0"/>
          <a:chExt cx="0" cy="0"/>
        </a:xfrm>
      </p:grpSpPr>
      <p:sp>
        <p:nvSpPr>
          <p:cNvPr id="444" name="Google Shape;444;p78"/>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45" name="Google Shape;445;p78"/>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6" name="Google Shape;446;p78"/>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7" name="Google Shape;447;p78"/>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448" name="Google Shape;448;p78"/>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449" name="Google Shape;449;p78"/>
          <p:cNvSpPr/>
          <p:nvPr/>
        </p:nvSpPr>
        <p:spPr>
          <a:xfrm>
            <a:off x="1306286" y="-212825"/>
            <a:ext cx="2358997" cy="1357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This slide has no elements that change color</a:t>
            </a: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Blank, White">
  <p:cSld name="Blank, White">
    <p:spTree>
      <p:nvGrpSpPr>
        <p:cNvPr id="1" name="Shape 450"/>
        <p:cNvGrpSpPr/>
        <p:nvPr/>
      </p:nvGrpSpPr>
      <p:grpSpPr>
        <a:xfrm>
          <a:off x="0" y="0"/>
          <a:ext cx="0" cy="0"/>
          <a:chOff x="0" y="0"/>
          <a:chExt cx="0" cy="0"/>
        </a:xfrm>
      </p:grpSpPr>
      <p:sp>
        <p:nvSpPr>
          <p:cNvPr id="451" name="Google Shape;451;p79"/>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52" name="Google Shape;452;p79"/>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3" name="Google Shape;453;p79"/>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4" name="Google Shape;454;p79"/>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455" name="Google Shape;455;p79"/>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456" name="Google Shape;456;p79"/>
          <p:cNvSpPr/>
          <p:nvPr/>
        </p:nvSpPr>
        <p:spPr>
          <a:xfrm>
            <a:off x="1306286" y="-212825"/>
            <a:ext cx="2358997" cy="1357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This slide has no elements that change color</a:t>
            </a: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ALT Text &amp; Image Grid 1">
  <p:cSld name="ALT Text &amp; Image Grid 1">
    <p:spTree>
      <p:nvGrpSpPr>
        <p:cNvPr id="1" name="Shape 457"/>
        <p:cNvGrpSpPr/>
        <p:nvPr/>
      </p:nvGrpSpPr>
      <p:grpSpPr>
        <a:xfrm>
          <a:off x="0" y="0"/>
          <a:ext cx="0" cy="0"/>
          <a:chOff x="0" y="0"/>
          <a:chExt cx="0" cy="0"/>
        </a:xfrm>
      </p:grpSpPr>
      <p:sp>
        <p:nvSpPr>
          <p:cNvPr id="458" name="Google Shape;458;p80"/>
          <p:cNvSpPr txBox="1">
            <a:spLocks noGrp="1"/>
          </p:cNvSpPr>
          <p:nvPr>
            <p:ph type="title"/>
          </p:nvPr>
        </p:nvSpPr>
        <p:spPr>
          <a:xfrm>
            <a:off x="575999" y="490275"/>
            <a:ext cx="4432299" cy="52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9" name="Google Shape;459;p80"/>
          <p:cNvSpPr txBox="1">
            <a:spLocks noGrp="1"/>
          </p:cNvSpPr>
          <p:nvPr>
            <p:ph type="subTitle" idx="1"/>
          </p:nvPr>
        </p:nvSpPr>
        <p:spPr>
          <a:xfrm>
            <a:off x="574676" y="1015200"/>
            <a:ext cx="4432299" cy="27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Font typeface="Arial"/>
              <a:buChar char="​"/>
              <a:defRPr sz="1600" b="1">
                <a:latin typeface="Georgia"/>
                <a:ea typeface="Georgia"/>
                <a:cs typeface="Georgia"/>
                <a:sym typeface="Georgia"/>
              </a:defRPr>
            </a:lvl1pPr>
            <a:lvl2pPr lvl="1" algn="l">
              <a:lnSpc>
                <a:spcPct val="100000"/>
              </a:lnSpc>
              <a:spcBef>
                <a:spcPts val="0"/>
              </a:spcBef>
              <a:spcAft>
                <a:spcPts val="0"/>
              </a:spcAft>
              <a:buClr>
                <a:schemeClr val="dk1"/>
              </a:buClr>
              <a:buSzPts val="2000"/>
              <a:buFont typeface="Arial"/>
              <a:buChar char="•"/>
              <a:defRPr sz="2000"/>
            </a:lvl2pPr>
            <a:lvl3pPr lvl="2" algn="l">
              <a:lnSpc>
                <a:spcPct val="100000"/>
              </a:lnSpc>
              <a:spcBef>
                <a:spcPts val="800"/>
              </a:spcBef>
              <a:spcAft>
                <a:spcPts val="0"/>
              </a:spcAft>
              <a:buClr>
                <a:schemeClr val="dk1"/>
              </a:buClr>
              <a:buSzPts val="2000"/>
              <a:buFont typeface="Arial"/>
              <a:buChar char="•"/>
              <a:defRPr sz="2000"/>
            </a:lvl3pPr>
            <a:lvl4pPr lvl="3" algn="l">
              <a:lnSpc>
                <a:spcPct val="100000"/>
              </a:lnSpc>
              <a:spcBef>
                <a:spcPts val="800"/>
              </a:spcBef>
              <a:spcAft>
                <a:spcPts val="0"/>
              </a:spcAft>
              <a:buClr>
                <a:schemeClr val="dk1"/>
              </a:buClr>
              <a:buSzPts val="2000"/>
              <a:buFont typeface="Arial"/>
              <a:buChar char="•"/>
              <a:defRPr sz="2000"/>
            </a:lvl4pPr>
            <a:lvl5pPr lvl="4" algn="l">
              <a:lnSpc>
                <a:spcPct val="100000"/>
              </a:lnSpc>
              <a:spcBef>
                <a:spcPts val="800"/>
              </a:spcBef>
              <a:spcAft>
                <a:spcPts val="0"/>
              </a:spcAft>
              <a:buClr>
                <a:schemeClr val="dk1"/>
              </a:buClr>
              <a:buSzPts val="2000"/>
              <a:buFont typeface="Arial"/>
              <a:buChar char="•"/>
              <a:defRPr sz="2000"/>
            </a:lvl5pPr>
            <a:lvl6pPr lvl="5" algn="l">
              <a:lnSpc>
                <a:spcPct val="100000"/>
              </a:lnSpc>
              <a:spcBef>
                <a:spcPts val="800"/>
              </a:spcBef>
              <a:spcAft>
                <a:spcPts val="0"/>
              </a:spcAft>
              <a:buClr>
                <a:schemeClr val="dk1"/>
              </a:buClr>
              <a:buSzPts val="2000"/>
              <a:buFont typeface="Arial"/>
              <a:buChar char="•"/>
              <a:defRPr sz="2000"/>
            </a:lvl6pPr>
            <a:lvl7pPr lvl="6" algn="l">
              <a:lnSpc>
                <a:spcPct val="100000"/>
              </a:lnSpc>
              <a:spcBef>
                <a:spcPts val="800"/>
              </a:spcBef>
              <a:spcAft>
                <a:spcPts val="0"/>
              </a:spcAft>
              <a:buClr>
                <a:schemeClr val="dk1"/>
              </a:buClr>
              <a:buSzPts val="2000"/>
              <a:buFont typeface="Arial"/>
              <a:buChar char="•"/>
              <a:defRPr sz="2000"/>
            </a:lvl7pPr>
            <a:lvl8pPr lvl="7" algn="l">
              <a:lnSpc>
                <a:spcPct val="100000"/>
              </a:lnSpc>
              <a:spcBef>
                <a:spcPts val="800"/>
              </a:spcBef>
              <a:spcAft>
                <a:spcPts val="0"/>
              </a:spcAft>
              <a:buClr>
                <a:schemeClr val="dk1"/>
              </a:buClr>
              <a:buSzPts val="2000"/>
              <a:buFont typeface="Arial"/>
              <a:buChar char="•"/>
              <a:defRPr sz="2000"/>
            </a:lvl8pPr>
            <a:lvl9pPr lvl="8" algn="l">
              <a:lnSpc>
                <a:spcPct val="100000"/>
              </a:lnSpc>
              <a:spcBef>
                <a:spcPts val="600"/>
              </a:spcBef>
              <a:spcAft>
                <a:spcPts val="600"/>
              </a:spcAft>
              <a:buClr>
                <a:schemeClr val="dk1"/>
              </a:buClr>
              <a:buSzPts val="2000"/>
              <a:buFont typeface="Arial"/>
              <a:buChar char="•"/>
              <a:defRPr sz="2000"/>
            </a:lvl9pPr>
          </a:lstStyle>
          <a:p>
            <a:endParaRPr/>
          </a:p>
        </p:txBody>
      </p:sp>
      <p:sp>
        <p:nvSpPr>
          <p:cNvPr id="460" name="Google Shape;460;p80"/>
          <p:cNvSpPr txBox="1">
            <a:spLocks noGrp="1"/>
          </p:cNvSpPr>
          <p:nvPr>
            <p:ph type="body" idx="2"/>
          </p:nvPr>
        </p:nvSpPr>
        <p:spPr>
          <a:xfrm>
            <a:off x="576000" y="2001601"/>
            <a:ext cx="4430976" cy="4280138"/>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61" name="Google Shape;461;p80"/>
          <p:cNvSpPr txBox="1">
            <a:spLocks noGrp="1"/>
          </p:cNvSpPr>
          <p:nvPr>
            <p:ph type="body" idx="3"/>
          </p:nvPr>
        </p:nvSpPr>
        <p:spPr>
          <a:xfrm>
            <a:off x="5295900" y="574675"/>
            <a:ext cx="3160800" cy="2854800"/>
          </a:xfrm>
          <a:prstGeom prst="rect">
            <a:avLst/>
          </a:prstGeom>
          <a:solidFill>
            <a:schemeClr val="lt1"/>
          </a:solidFill>
          <a:ln>
            <a:noFill/>
          </a:ln>
        </p:spPr>
        <p:txBody>
          <a:bodyPr spcFirstLastPara="1" wrap="square" lIns="90000" tIns="90000" rIns="90000" bIns="349200" anchor="b" anchorCtr="0">
            <a:noAutofit/>
          </a:bodyPr>
          <a:lstStyle>
            <a:lvl1pPr marL="457200" lvl="0" indent="-292100" algn="ctr">
              <a:lnSpc>
                <a:spcPct val="100000"/>
              </a:lnSpc>
              <a:spcBef>
                <a:spcPts val="0"/>
              </a:spcBef>
              <a:spcAft>
                <a:spcPts val="0"/>
              </a:spcAft>
              <a:buClr>
                <a:schemeClr val="dk1"/>
              </a:buClr>
              <a:buSzPts val="1000"/>
              <a:buFont typeface="Arial"/>
              <a:buChar char="​"/>
              <a:defRPr sz="1000" b="0" i="0">
                <a:latin typeface="Calibri"/>
                <a:ea typeface="Calibri"/>
                <a:cs typeface="Calibri"/>
                <a:sym typeface="Calibri"/>
              </a:defRPr>
            </a:lvl1pPr>
            <a:lvl2pPr marL="914400" lvl="1" indent="-292100" algn="l">
              <a:lnSpc>
                <a:spcPct val="100000"/>
              </a:lnSpc>
              <a:spcBef>
                <a:spcPts val="0"/>
              </a:spcBef>
              <a:spcAft>
                <a:spcPts val="0"/>
              </a:spcAft>
              <a:buClr>
                <a:schemeClr val="dk1"/>
              </a:buClr>
              <a:buSzPts val="1000"/>
              <a:buFont typeface="Arial"/>
              <a:buChar char="​"/>
              <a:defRPr sz="1000" i="0"/>
            </a:lvl2pPr>
            <a:lvl3pPr marL="1371600" lvl="2" indent="-292100" algn="l">
              <a:lnSpc>
                <a:spcPct val="100000"/>
              </a:lnSpc>
              <a:spcBef>
                <a:spcPts val="0"/>
              </a:spcBef>
              <a:spcAft>
                <a:spcPts val="0"/>
              </a:spcAft>
              <a:buClr>
                <a:schemeClr val="dk1"/>
              </a:buClr>
              <a:buSzPts val="1000"/>
              <a:buFont typeface="Arial"/>
              <a:buChar char="​"/>
              <a:defRPr sz="1000" i="1"/>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62" name="Google Shape;462;p80"/>
          <p:cNvSpPr>
            <a:spLocks noGrp="1"/>
          </p:cNvSpPr>
          <p:nvPr>
            <p:ph type="pic" idx="4"/>
          </p:nvPr>
        </p:nvSpPr>
        <p:spPr>
          <a:xfrm>
            <a:off x="6248100" y="885600"/>
            <a:ext cx="1254825" cy="1256400"/>
          </a:xfrm>
          <a:prstGeom prst="rect">
            <a:avLst/>
          </a:prstGeom>
          <a:noFill/>
          <a:ln>
            <a:noFill/>
          </a:ln>
        </p:spPr>
      </p:sp>
      <p:sp>
        <p:nvSpPr>
          <p:cNvPr id="463" name="Google Shape;463;p80"/>
          <p:cNvSpPr txBox="1">
            <a:spLocks noGrp="1"/>
          </p:cNvSpPr>
          <p:nvPr>
            <p:ph type="body" idx="5"/>
          </p:nvPr>
        </p:nvSpPr>
        <p:spPr>
          <a:xfrm>
            <a:off x="8452636" y="574676"/>
            <a:ext cx="3160800" cy="2854800"/>
          </a:xfrm>
          <a:prstGeom prst="rect">
            <a:avLst/>
          </a:prstGeom>
          <a:solidFill>
            <a:schemeClr val="lt1"/>
          </a:solidFill>
          <a:ln>
            <a:noFill/>
          </a:ln>
        </p:spPr>
        <p:txBody>
          <a:bodyPr spcFirstLastPara="1" wrap="square" lIns="90000" tIns="90000" rIns="90000" bIns="349200" anchor="b" anchorCtr="0">
            <a:noAutofit/>
          </a:bodyPr>
          <a:lstStyle>
            <a:lvl1pPr marL="457200" lvl="0" indent="-292100" algn="ctr">
              <a:lnSpc>
                <a:spcPct val="100000"/>
              </a:lnSpc>
              <a:spcBef>
                <a:spcPts val="0"/>
              </a:spcBef>
              <a:spcAft>
                <a:spcPts val="0"/>
              </a:spcAft>
              <a:buClr>
                <a:schemeClr val="dk1"/>
              </a:buClr>
              <a:buSzPts val="1000"/>
              <a:buFont typeface="Arial"/>
              <a:buChar char="​"/>
              <a:defRPr sz="1000" b="0" i="0">
                <a:latin typeface="Calibri"/>
                <a:ea typeface="Calibri"/>
                <a:cs typeface="Calibri"/>
                <a:sym typeface="Calibri"/>
              </a:defRPr>
            </a:lvl1pPr>
            <a:lvl2pPr marL="914400" lvl="1" indent="-292100" algn="l">
              <a:lnSpc>
                <a:spcPct val="100000"/>
              </a:lnSpc>
              <a:spcBef>
                <a:spcPts val="0"/>
              </a:spcBef>
              <a:spcAft>
                <a:spcPts val="0"/>
              </a:spcAft>
              <a:buClr>
                <a:schemeClr val="dk1"/>
              </a:buClr>
              <a:buSzPts val="1000"/>
              <a:buFont typeface="Arial"/>
              <a:buChar char="​"/>
              <a:defRPr sz="1000" i="0"/>
            </a:lvl2pPr>
            <a:lvl3pPr marL="1371600" lvl="2" indent="-292100" algn="l">
              <a:lnSpc>
                <a:spcPct val="100000"/>
              </a:lnSpc>
              <a:spcBef>
                <a:spcPts val="0"/>
              </a:spcBef>
              <a:spcAft>
                <a:spcPts val="0"/>
              </a:spcAft>
              <a:buClr>
                <a:schemeClr val="dk1"/>
              </a:buClr>
              <a:buSzPts val="1000"/>
              <a:buFont typeface="Arial"/>
              <a:buChar char="​"/>
              <a:defRPr sz="1000" i="1"/>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64" name="Google Shape;464;p80"/>
          <p:cNvSpPr>
            <a:spLocks noGrp="1"/>
          </p:cNvSpPr>
          <p:nvPr>
            <p:ph type="pic" idx="6"/>
          </p:nvPr>
        </p:nvSpPr>
        <p:spPr>
          <a:xfrm>
            <a:off x="9404836" y="885600"/>
            <a:ext cx="1256400" cy="1256400"/>
          </a:xfrm>
          <a:prstGeom prst="rect">
            <a:avLst/>
          </a:prstGeom>
          <a:noFill/>
          <a:ln>
            <a:noFill/>
          </a:ln>
        </p:spPr>
      </p:sp>
      <p:sp>
        <p:nvSpPr>
          <p:cNvPr id="465" name="Google Shape;465;p80"/>
          <p:cNvSpPr txBox="1">
            <a:spLocks noGrp="1"/>
          </p:cNvSpPr>
          <p:nvPr>
            <p:ph type="body" idx="7"/>
          </p:nvPr>
        </p:nvSpPr>
        <p:spPr>
          <a:xfrm>
            <a:off x="5295900" y="3426939"/>
            <a:ext cx="3160800" cy="2854800"/>
          </a:xfrm>
          <a:prstGeom prst="rect">
            <a:avLst/>
          </a:prstGeom>
          <a:solidFill>
            <a:schemeClr val="lt1"/>
          </a:solidFill>
          <a:ln>
            <a:noFill/>
          </a:ln>
        </p:spPr>
        <p:txBody>
          <a:bodyPr spcFirstLastPara="1" wrap="square" lIns="90000" tIns="90000" rIns="90000" bIns="349200" anchor="b" anchorCtr="0">
            <a:noAutofit/>
          </a:bodyPr>
          <a:lstStyle>
            <a:lvl1pPr marL="457200" lvl="0" indent="-292100" algn="ctr">
              <a:lnSpc>
                <a:spcPct val="100000"/>
              </a:lnSpc>
              <a:spcBef>
                <a:spcPts val="0"/>
              </a:spcBef>
              <a:spcAft>
                <a:spcPts val="0"/>
              </a:spcAft>
              <a:buClr>
                <a:schemeClr val="dk1"/>
              </a:buClr>
              <a:buSzPts val="1000"/>
              <a:buFont typeface="Arial"/>
              <a:buChar char="​"/>
              <a:defRPr sz="1000" i="0"/>
            </a:lvl1pPr>
            <a:lvl2pPr marL="914400" lvl="1" indent="-228600" algn="l">
              <a:lnSpc>
                <a:spcPct val="100000"/>
              </a:lnSpc>
              <a:spcBef>
                <a:spcPts val="0"/>
              </a:spcBef>
              <a:spcAft>
                <a:spcPts val="0"/>
              </a:spcAft>
              <a:buClr>
                <a:schemeClr val="dk1"/>
              </a:buClr>
              <a:buSzPts val="1000"/>
              <a:buNone/>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66" name="Google Shape;466;p80"/>
          <p:cNvSpPr>
            <a:spLocks noGrp="1"/>
          </p:cNvSpPr>
          <p:nvPr>
            <p:ph type="pic" idx="8"/>
          </p:nvPr>
        </p:nvSpPr>
        <p:spPr>
          <a:xfrm>
            <a:off x="6248100" y="3737863"/>
            <a:ext cx="1256400" cy="1256400"/>
          </a:xfrm>
          <a:prstGeom prst="rect">
            <a:avLst/>
          </a:prstGeom>
          <a:noFill/>
          <a:ln>
            <a:noFill/>
          </a:ln>
        </p:spPr>
      </p:sp>
      <p:sp>
        <p:nvSpPr>
          <p:cNvPr id="467" name="Google Shape;467;p80"/>
          <p:cNvSpPr txBox="1">
            <a:spLocks noGrp="1"/>
          </p:cNvSpPr>
          <p:nvPr>
            <p:ph type="body" idx="9"/>
          </p:nvPr>
        </p:nvSpPr>
        <p:spPr>
          <a:xfrm>
            <a:off x="8452636" y="3426939"/>
            <a:ext cx="3160800" cy="2854800"/>
          </a:xfrm>
          <a:prstGeom prst="rect">
            <a:avLst/>
          </a:prstGeom>
          <a:solidFill>
            <a:schemeClr val="lt1"/>
          </a:solidFill>
          <a:ln>
            <a:noFill/>
          </a:ln>
        </p:spPr>
        <p:txBody>
          <a:bodyPr spcFirstLastPara="1" wrap="square" lIns="90000" tIns="90000" rIns="90000" bIns="349200" anchor="b" anchorCtr="0">
            <a:noAutofit/>
          </a:bodyPr>
          <a:lstStyle>
            <a:lvl1pPr marL="457200" lvl="0" indent="-292100" algn="ctr">
              <a:lnSpc>
                <a:spcPct val="100000"/>
              </a:lnSpc>
              <a:spcBef>
                <a:spcPts val="0"/>
              </a:spcBef>
              <a:spcAft>
                <a:spcPts val="0"/>
              </a:spcAft>
              <a:buClr>
                <a:schemeClr val="dk1"/>
              </a:buClr>
              <a:buSzPts val="1000"/>
              <a:buFont typeface="Arial"/>
              <a:buChar char="​"/>
              <a:defRPr sz="1000" i="0"/>
            </a:lvl1pPr>
            <a:lvl2pPr marL="914400" lvl="1" indent="-228600" algn="l">
              <a:lnSpc>
                <a:spcPct val="100000"/>
              </a:lnSpc>
              <a:spcBef>
                <a:spcPts val="0"/>
              </a:spcBef>
              <a:spcAft>
                <a:spcPts val="0"/>
              </a:spcAft>
              <a:buClr>
                <a:schemeClr val="dk1"/>
              </a:buClr>
              <a:buSzPts val="1000"/>
              <a:buNone/>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68" name="Google Shape;468;p80"/>
          <p:cNvSpPr>
            <a:spLocks noGrp="1"/>
          </p:cNvSpPr>
          <p:nvPr>
            <p:ph type="pic" idx="13"/>
          </p:nvPr>
        </p:nvSpPr>
        <p:spPr>
          <a:xfrm>
            <a:off x="9404836" y="3727063"/>
            <a:ext cx="1256400" cy="1256400"/>
          </a:xfrm>
          <a:prstGeom prst="rect">
            <a:avLst/>
          </a:prstGeom>
          <a:noFill/>
          <a:ln>
            <a:noFill/>
          </a:ln>
        </p:spPr>
      </p:sp>
      <p:sp>
        <p:nvSpPr>
          <p:cNvPr id="469" name="Google Shape;469;p80"/>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0" name="Google Shape;470;p80"/>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1" name="Google Shape;471;p80"/>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72" name="Google Shape;472;p80"/>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473" name="Google Shape;473;p80"/>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474" name="Google Shape;474;p80"/>
          <p:cNvSpPr/>
          <p:nvPr/>
        </p:nvSpPr>
        <p:spPr>
          <a:xfrm>
            <a:off x="1306286" y="-212825"/>
            <a:ext cx="2358997" cy="1357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This slide has no elements that change color</a:t>
            </a: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ALT Text &amp; Image Grid 4">
  <p:cSld name="ALT Text &amp; Image Grid 4">
    <p:spTree>
      <p:nvGrpSpPr>
        <p:cNvPr id="1" name="Shape 475"/>
        <p:cNvGrpSpPr/>
        <p:nvPr/>
      </p:nvGrpSpPr>
      <p:grpSpPr>
        <a:xfrm>
          <a:off x="0" y="0"/>
          <a:ext cx="0" cy="0"/>
          <a:chOff x="0" y="0"/>
          <a:chExt cx="0" cy="0"/>
        </a:xfrm>
      </p:grpSpPr>
      <p:sp>
        <p:nvSpPr>
          <p:cNvPr id="476" name="Google Shape;476;p81"/>
          <p:cNvSpPr txBox="1">
            <a:spLocks noGrp="1"/>
          </p:cNvSpPr>
          <p:nvPr>
            <p:ph type="title"/>
          </p:nvPr>
        </p:nvSpPr>
        <p:spPr>
          <a:xfrm>
            <a:off x="575999" y="490275"/>
            <a:ext cx="4432299" cy="52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7" name="Google Shape;477;p81"/>
          <p:cNvSpPr txBox="1">
            <a:spLocks noGrp="1"/>
          </p:cNvSpPr>
          <p:nvPr>
            <p:ph type="subTitle" idx="1"/>
          </p:nvPr>
        </p:nvSpPr>
        <p:spPr>
          <a:xfrm>
            <a:off x="574676" y="1015200"/>
            <a:ext cx="4432299" cy="27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Font typeface="Arial"/>
              <a:buChar char="​"/>
              <a:defRPr sz="1600" b="1">
                <a:latin typeface="Georgia"/>
                <a:ea typeface="Georgia"/>
                <a:cs typeface="Georgia"/>
                <a:sym typeface="Georgia"/>
              </a:defRPr>
            </a:lvl1pPr>
            <a:lvl2pPr lvl="1" algn="l">
              <a:lnSpc>
                <a:spcPct val="100000"/>
              </a:lnSpc>
              <a:spcBef>
                <a:spcPts val="0"/>
              </a:spcBef>
              <a:spcAft>
                <a:spcPts val="0"/>
              </a:spcAft>
              <a:buClr>
                <a:schemeClr val="dk1"/>
              </a:buClr>
              <a:buSzPts val="2000"/>
              <a:buFont typeface="Arial"/>
              <a:buChar char="•"/>
              <a:defRPr sz="2000"/>
            </a:lvl2pPr>
            <a:lvl3pPr lvl="2" algn="l">
              <a:lnSpc>
                <a:spcPct val="100000"/>
              </a:lnSpc>
              <a:spcBef>
                <a:spcPts val="800"/>
              </a:spcBef>
              <a:spcAft>
                <a:spcPts val="0"/>
              </a:spcAft>
              <a:buClr>
                <a:schemeClr val="dk1"/>
              </a:buClr>
              <a:buSzPts val="2000"/>
              <a:buFont typeface="Arial"/>
              <a:buChar char="•"/>
              <a:defRPr sz="2000"/>
            </a:lvl3pPr>
            <a:lvl4pPr lvl="3" algn="l">
              <a:lnSpc>
                <a:spcPct val="100000"/>
              </a:lnSpc>
              <a:spcBef>
                <a:spcPts val="800"/>
              </a:spcBef>
              <a:spcAft>
                <a:spcPts val="0"/>
              </a:spcAft>
              <a:buClr>
                <a:schemeClr val="dk1"/>
              </a:buClr>
              <a:buSzPts val="2000"/>
              <a:buFont typeface="Arial"/>
              <a:buChar char="•"/>
              <a:defRPr sz="2000"/>
            </a:lvl4pPr>
            <a:lvl5pPr lvl="4" algn="l">
              <a:lnSpc>
                <a:spcPct val="100000"/>
              </a:lnSpc>
              <a:spcBef>
                <a:spcPts val="800"/>
              </a:spcBef>
              <a:spcAft>
                <a:spcPts val="0"/>
              </a:spcAft>
              <a:buClr>
                <a:schemeClr val="dk1"/>
              </a:buClr>
              <a:buSzPts val="2000"/>
              <a:buFont typeface="Arial"/>
              <a:buChar char="•"/>
              <a:defRPr sz="2000"/>
            </a:lvl5pPr>
            <a:lvl6pPr lvl="5" algn="l">
              <a:lnSpc>
                <a:spcPct val="100000"/>
              </a:lnSpc>
              <a:spcBef>
                <a:spcPts val="800"/>
              </a:spcBef>
              <a:spcAft>
                <a:spcPts val="0"/>
              </a:spcAft>
              <a:buClr>
                <a:schemeClr val="dk1"/>
              </a:buClr>
              <a:buSzPts val="2000"/>
              <a:buFont typeface="Arial"/>
              <a:buChar char="•"/>
              <a:defRPr sz="2000"/>
            </a:lvl6pPr>
            <a:lvl7pPr lvl="6" algn="l">
              <a:lnSpc>
                <a:spcPct val="100000"/>
              </a:lnSpc>
              <a:spcBef>
                <a:spcPts val="800"/>
              </a:spcBef>
              <a:spcAft>
                <a:spcPts val="0"/>
              </a:spcAft>
              <a:buClr>
                <a:schemeClr val="dk1"/>
              </a:buClr>
              <a:buSzPts val="2000"/>
              <a:buFont typeface="Arial"/>
              <a:buChar char="•"/>
              <a:defRPr sz="2000"/>
            </a:lvl7pPr>
            <a:lvl8pPr lvl="7" algn="l">
              <a:lnSpc>
                <a:spcPct val="100000"/>
              </a:lnSpc>
              <a:spcBef>
                <a:spcPts val="800"/>
              </a:spcBef>
              <a:spcAft>
                <a:spcPts val="0"/>
              </a:spcAft>
              <a:buClr>
                <a:schemeClr val="dk1"/>
              </a:buClr>
              <a:buSzPts val="2000"/>
              <a:buFont typeface="Arial"/>
              <a:buChar char="•"/>
              <a:defRPr sz="2000"/>
            </a:lvl8pPr>
            <a:lvl9pPr lvl="8" algn="l">
              <a:lnSpc>
                <a:spcPct val="100000"/>
              </a:lnSpc>
              <a:spcBef>
                <a:spcPts val="600"/>
              </a:spcBef>
              <a:spcAft>
                <a:spcPts val="600"/>
              </a:spcAft>
              <a:buClr>
                <a:schemeClr val="dk1"/>
              </a:buClr>
              <a:buSzPts val="2000"/>
              <a:buFont typeface="Arial"/>
              <a:buChar char="•"/>
              <a:defRPr sz="2000"/>
            </a:lvl9pPr>
          </a:lstStyle>
          <a:p>
            <a:endParaRPr/>
          </a:p>
        </p:txBody>
      </p:sp>
      <p:sp>
        <p:nvSpPr>
          <p:cNvPr id="478" name="Google Shape;478;p81"/>
          <p:cNvSpPr txBox="1">
            <a:spLocks noGrp="1"/>
          </p:cNvSpPr>
          <p:nvPr>
            <p:ph type="body" idx="2"/>
          </p:nvPr>
        </p:nvSpPr>
        <p:spPr>
          <a:xfrm>
            <a:off x="576000" y="2001601"/>
            <a:ext cx="4430976" cy="4280138"/>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79" name="Google Shape;479;p81"/>
          <p:cNvSpPr txBox="1">
            <a:spLocks noGrp="1"/>
          </p:cNvSpPr>
          <p:nvPr>
            <p:ph type="body" idx="3"/>
          </p:nvPr>
        </p:nvSpPr>
        <p:spPr>
          <a:xfrm>
            <a:off x="5295900" y="574675"/>
            <a:ext cx="3160800" cy="2854800"/>
          </a:xfrm>
          <a:prstGeom prst="rect">
            <a:avLst/>
          </a:prstGeom>
          <a:solidFill>
            <a:schemeClr val="lt2"/>
          </a:solidFill>
          <a:ln>
            <a:noFill/>
          </a:ln>
        </p:spPr>
        <p:txBody>
          <a:bodyPr spcFirstLastPara="1" wrap="square" lIns="90000" tIns="90000" rIns="90000" bIns="349200" anchor="b" anchorCtr="0">
            <a:noAutofit/>
          </a:bodyPr>
          <a:lstStyle>
            <a:lvl1pPr marL="457200" lvl="0" indent="-292100" algn="ctr">
              <a:lnSpc>
                <a:spcPct val="100000"/>
              </a:lnSpc>
              <a:spcBef>
                <a:spcPts val="0"/>
              </a:spcBef>
              <a:spcAft>
                <a:spcPts val="0"/>
              </a:spcAft>
              <a:buClr>
                <a:schemeClr val="lt1"/>
              </a:buClr>
              <a:buSzPts val="1000"/>
              <a:buFont typeface="Arial"/>
              <a:buChar char="​"/>
              <a:defRPr sz="1000" b="0" i="0">
                <a:solidFill>
                  <a:schemeClr val="lt1"/>
                </a:solidFill>
                <a:latin typeface="Calibri"/>
                <a:ea typeface="Calibri"/>
                <a:cs typeface="Calibri"/>
                <a:sym typeface="Calibri"/>
              </a:defRPr>
            </a:lvl1pPr>
            <a:lvl2pPr marL="914400" lvl="1" indent="-292100" algn="l">
              <a:lnSpc>
                <a:spcPct val="100000"/>
              </a:lnSpc>
              <a:spcBef>
                <a:spcPts val="0"/>
              </a:spcBef>
              <a:spcAft>
                <a:spcPts val="0"/>
              </a:spcAft>
              <a:buClr>
                <a:schemeClr val="dk1"/>
              </a:buClr>
              <a:buSzPts val="1000"/>
              <a:buFont typeface="Arial"/>
              <a:buChar char="​"/>
              <a:defRPr sz="1000" i="0"/>
            </a:lvl2pPr>
            <a:lvl3pPr marL="1371600" lvl="2" indent="-292100" algn="l">
              <a:lnSpc>
                <a:spcPct val="100000"/>
              </a:lnSpc>
              <a:spcBef>
                <a:spcPts val="0"/>
              </a:spcBef>
              <a:spcAft>
                <a:spcPts val="0"/>
              </a:spcAft>
              <a:buClr>
                <a:schemeClr val="dk1"/>
              </a:buClr>
              <a:buSzPts val="1000"/>
              <a:buFont typeface="Arial"/>
              <a:buChar char="​"/>
              <a:defRPr sz="1000" i="1"/>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80" name="Google Shape;480;p81"/>
          <p:cNvSpPr>
            <a:spLocks noGrp="1"/>
          </p:cNvSpPr>
          <p:nvPr>
            <p:ph type="pic" idx="4"/>
          </p:nvPr>
        </p:nvSpPr>
        <p:spPr>
          <a:xfrm>
            <a:off x="6248100" y="885600"/>
            <a:ext cx="1254825" cy="1256400"/>
          </a:xfrm>
          <a:prstGeom prst="rect">
            <a:avLst/>
          </a:prstGeom>
          <a:noFill/>
          <a:ln>
            <a:noFill/>
          </a:ln>
        </p:spPr>
      </p:sp>
      <p:sp>
        <p:nvSpPr>
          <p:cNvPr id="481" name="Google Shape;481;p81"/>
          <p:cNvSpPr txBox="1">
            <a:spLocks noGrp="1"/>
          </p:cNvSpPr>
          <p:nvPr>
            <p:ph type="body" idx="5"/>
          </p:nvPr>
        </p:nvSpPr>
        <p:spPr>
          <a:xfrm>
            <a:off x="8452636" y="574676"/>
            <a:ext cx="3160800" cy="2854800"/>
          </a:xfrm>
          <a:prstGeom prst="rect">
            <a:avLst/>
          </a:prstGeom>
          <a:solidFill>
            <a:schemeClr val="dk2"/>
          </a:solidFill>
          <a:ln>
            <a:noFill/>
          </a:ln>
        </p:spPr>
        <p:txBody>
          <a:bodyPr spcFirstLastPara="1" wrap="square" lIns="90000" tIns="90000" rIns="90000" bIns="349200" anchor="b" anchorCtr="0">
            <a:noAutofit/>
          </a:bodyPr>
          <a:lstStyle>
            <a:lvl1pPr marL="457200" lvl="0" indent="-292100" algn="ctr">
              <a:lnSpc>
                <a:spcPct val="100000"/>
              </a:lnSpc>
              <a:spcBef>
                <a:spcPts val="0"/>
              </a:spcBef>
              <a:spcAft>
                <a:spcPts val="0"/>
              </a:spcAft>
              <a:buClr>
                <a:schemeClr val="lt1"/>
              </a:buClr>
              <a:buSzPts val="1000"/>
              <a:buFont typeface="Arial"/>
              <a:buChar char="​"/>
              <a:defRPr sz="1000" b="0" i="0">
                <a:solidFill>
                  <a:schemeClr val="lt1"/>
                </a:solidFill>
                <a:latin typeface="Calibri"/>
                <a:ea typeface="Calibri"/>
                <a:cs typeface="Calibri"/>
                <a:sym typeface="Calibri"/>
              </a:defRPr>
            </a:lvl1pPr>
            <a:lvl2pPr marL="914400" lvl="1" indent="-292100" algn="l">
              <a:lnSpc>
                <a:spcPct val="100000"/>
              </a:lnSpc>
              <a:spcBef>
                <a:spcPts val="0"/>
              </a:spcBef>
              <a:spcAft>
                <a:spcPts val="0"/>
              </a:spcAft>
              <a:buClr>
                <a:schemeClr val="dk1"/>
              </a:buClr>
              <a:buSzPts val="1000"/>
              <a:buFont typeface="Arial"/>
              <a:buChar char="​"/>
              <a:defRPr sz="1000" i="0"/>
            </a:lvl2pPr>
            <a:lvl3pPr marL="1371600" lvl="2" indent="-292100" algn="l">
              <a:lnSpc>
                <a:spcPct val="100000"/>
              </a:lnSpc>
              <a:spcBef>
                <a:spcPts val="0"/>
              </a:spcBef>
              <a:spcAft>
                <a:spcPts val="0"/>
              </a:spcAft>
              <a:buClr>
                <a:schemeClr val="dk1"/>
              </a:buClr>
              <a:buSzPts val="1000"/>
              <a:buFont typeface="Arial"/>
              <a:buChar char="​"/>
              <a:defRPr sz="1000" i="1"/>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82" name="Google Shape;482;p81"/>
          <p:cNvSpPr>
            <a:spLocks noGrp="1"/>
          </p:cNvSpPr>
          <p:nvPr>
            <p:ph type="pic" idx="6"/>
          </p:nvPr>
        </p:nvSpPr>
        <p:spPr>
          <a:xfrm>
            <a:off x="9404836" y="885600"/>
            <a:ext cx="1256400" cy="1256400"/>
          </a:xfrm>
          <a:prstGeom prst="rect">
            <a:avLst/>
          </a:prstGeom>
          <a:noFill/>
          <a:ln>
            <a:noFill/>
          </a:ln>
        </p:spPr>
      </p:sp>
      <p:sp>
        <p:nvSpPr>
          <p:cNvPr id="483" name="Google Shape;483;p81"/>
          <p:cNvSpPr txBox="1">
            <a:spLocks noGrp="1"/>
          </p:cNvSpPr>
          <p:nvPr>
            <p:ph type="body" idx="7"/>
          </p:nvPr>
        </p:nvSpPr>
        <p:spPr>
          <a:xfrm>
            <a:off x="5295900" y="3426939"/>
            <a:ext cx="3160800" cy="2854800"/>
          </a:xfrm>
          <a:prstGeom prst="rect">
            <a:avLst/>
          </a:prstGeom>
          <a:solidFill>
            <a:schemeClr val="dk2"/>
          </a:solidFill>
          <a:ln>
            <a:noFill/>
          </a:ln>
        </p:spPr>
        <p:txBody>
          <a:bodyPr spcFirstLastPara="1" wrap="square" lIns="90000" tIns="90000" rIns="90000" bIns="349200" anchor="b" anchorCtr="0">
            <a:noAutofit/>
          </a:bodyPr>
          <a:lstStyle>
            <a:lvl1pPr marL="457200" lvl="0" indent="-292100" algn="ctr">
              <a:lnSpc>
                <a:spcPct val="100000"/>
              </a:lnSpc>
              <a:spcBef>
                <a:spcPts val="0"/>
              </a:spcBef>
              <a:spcAft>
                <a:spcPts val="0"/>
              </a:spcAft>
              <a:buClr>
                <a:schemeClr val="lt1"/>
              </a:buClr>
              <a:buSzPts val="1000"/>
              <a:buFont typeface="Arial"/>
              <a:buChar char="​"/>
              <a:defRPr sz="1000" i="0">
                <a:solidFill>
                  <a:schemeClr val="lt1"/>
                </a:solidFill>
              </a:defRPr>
            </a:lvl1pPr>
            <a:lvl2pPr marL="914400" lvl="1" indent="-228600" algn="l">
              <a:lnSpc>
                <a:spcPct val="100000"/>
              </a:lnSpc>
              <a:spcBef>
                <a:spcPts val="0"/>
              </a:spcBef>
              <a:spcAft>
                <a:spcPts val="0"/>
              </a:spcAft>
              <a:buClr>
                <a:schemeClr val="dk1"/>
              </a:buClr>
              <a:buSzPts val="1000"/>
              <a:buNone/>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84" name="Google Shape;484;p81"/>
          <p:cNvSpPr>
            <a:spLocks noGrp="1"/>
          </p:cNvSpPr>
          <p:nvPr>
            <p:ph type="pic" idx="8"/>
          </p:nvPr>
        </p:nvSpPr>
        <p:spPr>
          <a:xfrm>
            <a:off x="6248100" y="3737863"/>
            <a:ext cx="1256400" cy="1256400"/>
          </a:xfrm>
          <a:prstGeom prst="rect">
            <a:avLst/>
          </a:prstGeom>
          <a:noFill/>
          <a:ln>
            <a:noFill/>
          </a:ln>
        </p:spPr>
      </p:sp>
      <p:sp>
        <p:nvSpPr>
          <p:cNvPr id="485" name="Google Shape;485;p81"/>
          <p:cNvSpPr txBox="1">
            <a:spLocks noGrp="1"/>
          </p:cNvSpPr>
          <p:nvPr>
            <p:ph type="body" idx="9"/>
          </p:nvPr>
        </p:nvSpPr>
        <p:spPr>
          <a:xfrm>
            <a:off x="8452636" y="3426939"/>
            <a:ext cx="3160800" cy="2854800"/>
          </a:xfrm>
          <a:prstGeom prst="rect">
            <a:avLst/>
          </a:prstGeom>
          <a:solidFill>
            <a:schemeClr val="lt2"/>
          </a:solidFill>
          <a:ln>
            <a:noFill/>
          </a:ln>
        </p:spPr>
        <p:txBody>
          <a:bodyPr spcFirstLastPara="1" wrap="square" lIns="90000" tIns="90000" rIns="90000" bIns="349200" anchor="b" anchorCtr="0">
            <a:noAutofit/>
          </a:bodyPr>
          <a:lstStyle>
            <a:lvl1pPr marL="457200" lvl="0" indent="-292100" algn="ctr">
              <a:lnSpc>
                <a:spcPct val="100000"/>
              </a:lnSpc>
              <a:spcBef>
                <a:spcPts val="0"/>
              </a:spcBef>
              <a:spcAft>
                <a:spcPts val="0"/>
              </a:spcAft>
              <a:buClr>
                <a:schemeClr val="lt1"/>
              </a:buClr>
              <a:buSzPts val="1000"/>
              <a:buFont typeface="Arial"/>
              <a:buChar char="​"/>
              <a:defRPr sz="1000" i="0">
                <a:solidFill>
                  <a:schemeClr val="lt1"/>
                </a:solidFill>
              </a:defRPr>
            </a:lvl1pPr>
            <a:lvl2pPr marL="914400" lvl="1" indent="-228600" algn="l">
              <a:lnSpc>
                <a:spcPct val="100000"/>
              </a:lnSpc>
              <a:spcBef>
                <a:spcPts val="0"/>
              </a:spcBef>
              <a:spcAft>
                <a:spcPts val="0"/>
              </a:spcAft>
              <a:buClr>
                <a:schemeClr val="dk1"/>
              </a:buClr>
              <a:buSzPts val="1000"/>
              <a:buNone/>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86" name="Google Shape;486;p81"/>
          <p:cNvSpPr>
            <a:spLocks noGrp="1"/>
          </p:cNvSpPr>
          <p:nvPr>
            <p:ph type="pic" idx="13"/>
          </p:nvPr>
        </p:nvSpPr>
        <p:spPr>
          <a:xfrm>
            <a:off x="9404836" y="3727063"/>
            <a:ext cx="1256400" cy="1256400"/>
          </a:xfrm>
          <a:prstGeom prst="rect">
            <a:avLst/>
          </a:prstGeom>
          <a:noFill/>
          <a:ln>
            <a:noFill/>
          </a:ln>
        </p:spPr>
      </p:sp>
      <p:sp>
        <p:nvSpPr>
          <p:cNvPr id="487" name="Google Shape;487;p81"/>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8" name="Google Shape;488;p81"/>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9" name="Google Shape;489;p81"/>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90" name="Google Shape;490;p81"/>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491" name="Google Shape;491;p81"/>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Blue">
  <p:cSld name="Cover - Blue">
    <p:bg>
      <p:bgPr>
        <a:solidFill>
          <a:srgbClr val="41C4E7"/>
        </a:solidFill>
        <a:effectLst/>
      </p:bgPr>
    </p:bg>
    <p:spTree>
      <p:nvGrpSpPr>
        <p:cNvPr id="1" name="Shape 44"/>
        <p:cNvGrpSpPr/>
        <p:nvPr/>
      </p:nvGrpSpPr>
      <p:grpSpPr>
        <a:xfrm>
          <a:off x="0" y="0"/>
          <a:ext cx="0" cy="0"/>
          <a:chOff x="0" y="0"/>
          <a:chExt cx="0" cy="0"/>
        </a:xfrm>
      </p:grpSpPr>
      <p:sp>
        <p:nvSpPr>
          <p:cNvPr id="45" name="Google Shape;45;p32"/>
          <p:cNvSpPr txBox="1">
            <a:spLocks noGrp="1"/>
          </p:cNvSpPr>
          <p:nvPr>
            <p:ph type="body" idx="1"/>
          </p:nvPr>
        </p:nvSpPr>
        <p:spPr>
          <a:xfrm>
            <a:off x="6281928" y="573313"/>
            <a:ext cx="5330952" cy="5394960"/>
          </a:xfrm>
          <a:prstGeom prst="rect">
            <a:avLst/>
          </a:prstGeom>
          <a:solidFill>
            <a:srgbClr val="244F8B"/>
          </a:solid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600"/>
              <a:buNone/>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46" name="Google Shape;46;p3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72239" y="571500"/>
            <a:ext cx="1389888" cy="441314"/>
          </a:xfrm>
          <a:prstGeom prst="rect">
            <a:avLst/>
          </a:prstGeom>
          <a:noFill/>
          <a:ln>
            <a:noFill/>
          </a:ln>
        </p:spPr>
      </p:pic>
      <p:sp>
        <p:nvSpPr>
          <p:cNvPr id="47" name="Google Shape;47;p32"/>
          <p:cNvSpPr txBox="1">
            <a:spLocks noGrp="1"/>
          </p:cNvSpPr>
          <p:nvPr>
            <p:ph type="body" idx="2"/>
          </p:nvPr>
        </p:nvSpPr>
        <p:spPr>
          <a:xfrm>
            <a:off x="6814952" y="1087755"/>
            <a:ext cx="4270248" cy="15544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cap="none">
                <a:solidFill>
                  <a:schemeClr val="lt1"/>
                </a:solidFil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8" name="Google Shape;48;p32"/>
          <p:cNvSpPr txBox="1">
            <a:spLocks noGrp="1"/>
          </p:cNvSpPr>
          <p:nvPr>
            <p:ph type="body" idx="3"/>
          </p:nvPr>
        </p:nvSpPr>
        <p:spPr>
          <a:xfrm>
            <a:off x="6811390" y="3912419"/>
            <a:ext cx="2286000" cy="15388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a:solidFill>
                  <a:schemeClr val="lt1"/>
                </a:solidFill>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9" name="Google Shape;49;p32"/>
          <p:cNvSpPr txBox="1">
            <a:spLocks noGrp="1"/>
          </p:cNvSpPr>
          <p:nvPr>
            <p:ph type="body" idx="4"/>
          </p:nvPr>
        </p:nvSpPr>
        <p:spPr>
          <a:xfrm>
            <a:off x="6811390" y="4074989"/>
            <a:ext cx="2286000" cy="32053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i="1">
                <a:solidFill>
                  <a:schemeClr val="lt1"/>
                </a:solidFil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0" name="Google Shape;50;p32"/>
          <p:cNvSpPr txBox="1">
            <a:spLocks noGrp="1"/>
          </p:cNvSpPr>
          <p:nvPr>
            <p:ph type="body" idx="5"/>
          </p:nvPr>
        </p:nvSpPr>
        <p:spPr>
          <a:xfrm>
            <a:off x="9212460" y="3912419"/>
            <a:ext cx="2286000" cy="15388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a:solidFill>
                  <a:schemeClr val="lt1"/>
                </a:solidFill>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1" name="Google Shape;51;p32"/>
          <p:cNvSpPr txBox="1">
            <a:spLocks noGrp="1"/>
          </p:cNvSpPr>
          <p:nvPr>
            <p:ph type="body" idx="6"/>
          </p:nvPr>
        </p:nvSpPr>
        <p:spPr>
          <a:xfrm>
            <a:off x="9212460" y="4074989"/>
            <a:ext cx="2286000" cy="32053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i="1">
                <a:solidFill>
                  <a:schemeClr val="lt1"/>
                </a:solidFil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2" name="Google Shape;52;p32"/>
          <p:cNvSpPr txBox="1">
            <a:spLocks noGrp="1"/>
          </p:cNvSpPr>
          <p:nvPr>
            <p:ph type="body" idx="7"/>
          </p:nvPr>
        </p:nvSpPr>
        <p:spPr>
          <a:xfrm>
            <a:off x="6811390" y="4469899"/>
            <a:ext cx="2286000" cy="15388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a:solidFill>
                  <a:schemeClr val="lt1"/>
                </a:solidFill>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3" name="Google Shape;53;p32"/>
          <p:cNvSpPr txBox="1">
            <a:spLocks noGrp="1"/>
          </p:cNvSpPr>
          <p:nvPr>
            <p:ph type="body" idx="8"/>
          </p:nvPr>
        </p:nvSpPr>
        <p:spPr>
          <a:xfrm>
            <a:off x="6811390" y="4632469"/>
            <a:ext cx="2286000" cy="32053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i="1">
                <a:solidFill>
                  <a:schemeClr val="lt1"/>
                </a:solidFil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4" name="Google Shape;54;p32"/>
          <p:cNvSpPr txBox="1">
            <a:spLocks noGrp="1"/>
          </p:cNvSpPr>
          <p:nvPr>
            <p:ph type="body" idx="9"/>
          </p:nvPr>
        </p:nvSpPr>
        <p:spPr>
          <a:xfrm>
            <a:off x="9212460" y="4469899"/>
            <a:ext cx="2286000" cy="15388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a:solidFill>
                  <a:schemeClr val="lt1"/>
                </a:solidFill>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5" name="Google Shape;55;p32"/>
          <p:cNvSpPr txBox="1">
            <a:spLocks noGrp="1"/>
          </p:cNvSpPr>
          <p:nvPr>
            <p:ph type="body" idx="13"/>
          </p:nvPr>
        </p:nvSpPr>
        <p:spPr>
          <a:xfrm>
            <a:off x="9212460" y="4632469"/>
            <a:ext cx="2286000" cy="32053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i="1">
                <a:solidFill>
                  <a:schemeClr val="lt1"/>
                </a:solidFil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6" name="Google Shape;56;p32"/>
          <p:cNvSpPr txBox="1">
            <a:spLocks noGrp="1"/>
          </p:cNvSpPr>
          <p:nvPr>
            <p:ph type="body" idx="14"/>
          </p:nvPr>
        </p:nvSpPr>
        <p:spPr>
          <a:xfrm>
            <a:off x="6811390" y="5369052"/>
            <a:ext cx="2286000" cy="15544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a:solidFill>
                  <a:schemeClr val="lt1"/>
                </a:solidFil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7" name="Google Shape;57;p32"/>
          <p:cNvSpPr txBox="1">
            <a:spLocks noGrp="1"/>
          </p:cNvSpPr>
          <p:nvPr>
            <p:ph type="body" idx="15"/>
          </p:nvPr>
        </p:nvSpPr>
        <p:spPr>
          <a:xfrm>
            <a:off x="6811390" y="1600200"/>
            <a:ext cx="4270248" cy="1087755"/>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4200"/>
              <a:buNone/>
              <a:defRPr sz="4200">
                <a:solidFill>
                  <a:schemeClr val="lt1"/>
                </a:solidFill>
                <a:latin typeface="Georgia"/>
                <a:ea typeface="Georgia"/>
                <a:cs typeface="Georgia"/>
                <a:sym typeface="Georgia"/>
              </a:defRPr>
            </a:lvl1pPr>
            <a:lvl2pPr marL="914400" lvl="1" indent="-228600" algn="l">
              <a:lnSpc>
                <a:spcPct val="100000"/>
              </a:lnSpc>
              <a:spcBef>
                <a:spcPts val="0"/>
              </a:spcBef>
              <a:spcAft>
                <a:spcPts val="0"/>
              </a:spcAft>
              <a:buSzPts val="1800"/>
              <a:buNone/>
              <a:defRPr sz="1800">
                <a:solidFill>
                  <a:srgbClr val="888888"/>
                </a:solidFill>
              </a:defRPr>
            </a:lvl2pPr>
            <a:lvl3pPr marL="1371600" lvl="2" indent="-228600" algn="l">
              <a:lnSpc>
                <a:spcPct val="100000"/>
              </a:lnSpc>
              <a:spcBef>
                <a:spcPts val="600"/>
              </a:spcBef>
              <a:spcAft>
                <a:spcPts val="0"/>
              </a:spcAft>
              <a:buSzPts val="1600"/>
              <a:buNone/>
              <a:defRPr sz="1600">
                <a:solidFill>
                  <a:srgbClr val="888888"/>
                </a:solidFill>
              </a:defRPr>
            </a:lvl3pPr>
            <a:lvl4pPr marL="1828800" lvl="3" indent="-228600" algn="l">
              <a:lnSpc>
                <a:spcPct val="100000"/>
              </a:lnSpc>
              <a:spcBef>
                <a:spcPts val="600"/>
              </a:spcBef>
              <a:spcAft>
                <a:spcPts val="0"/>
              </a:spcAft>
              <a:buSzPts val="1400"/>
              <a:buNone/>
              <a:defRPr sz="1400">
                <a:solidFill>
                  <a:srgbClr val="888888"/>
                </a:solidFill>
              </a:defRPr>
            </a:lvl4pPr>
            <a:lvl5pPr marL="2286000" lvl="4" indent="-228600" algn="l">
              <a:lnSpc>
                <a:spcPct val="100000"/>
              </a:lnSpc>
              <a:spcBef>
                <a:spcPts val="600"/>
              </a:spcBef>
              <a:spcAft>
                <a:spcPts val="0"/>
              </a:spcAft>
              <a:buSzPts val="1400"/>
              <a:buNone/>
              <a:defRPr sz="1400">
                <a:solidFill>
                  <a:srgbClr val="888888"/>
                </a:solidFill>
              </a:defRPr>
            </a:lvl5pPr>
            <a:lvl6pPr marL="2743200" lvl="5" indent="-228600" algn="l">
              <a:lnSpc>
                <a:spcPct val="100000"/>
              </a:lnSpc>
              <a:spcBef>
                <a:spcPts val="60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58" name="Google Shape;58;p32"/>
          <p:cNvSpPr txBox="1">
            <a:spLocks noGrp="1"/>
          </p:cNvSpPr>
          <p:nvPr>
            <p:ph type="ctrTitle"/>
          </p:nvPr>
        </p:nvSpPr>
        <p:spPr>
          <a:xfrm>
            <a:off x="6811390" y="2809734"/>
            <a:ext cx="4270248" cy="54306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700"/>
              <a:buFont typeface="Georgia"/>
              <a:buNone/>
              <a:defRPr sz="1700" b="1">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Row of 3 Images 1">
  <p:cSld name="Row of 3 Images 1">
    <p:spTree>
      <p:nvGrpSpPr>
        <p:cNvPr id="1" name="Shape 492"/>
        <p:cNvGrpSpPr/>
        <p:nvPr/>
      </p:nvGrpSpPr>
      <p:grpSpPr>
        <a:xfrm>
          <a:off x="0" y="0"/>
          <a:ext cx="0" cy="0"/>
          <a:chOff x="0" y="0"/>
          <a:chExt cx="0" cy="0"/>
        </a:xfrm>
      </p:grpSpPr>
      <p:sp>
        <p:nvSpPr>
          <p:cNvPr id="493" name="Google Shape;493;p82"/>
          <p:cNvSpPr txBox="1">
            <a:spLocks noGrp="1"/>
          </p:cNvSpPr>
          <p:nvPr>
            <p:ph type="title"/>
          </p:nvPr>
        </p:nvSpPr>
        <p:spPr>
          <a:xfrm>
            <a:off x="576000" y="490275"/>
            <a:ext cx="11041200" cy="52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4" name="Google Shape;494;p82"/>
          <p:cNvSpPr txBox="1">
            <a:spLocks noGrp="1"/>
          </p:cNvSpPr>
          <p:nvPr>
            <p:ph type="subTitle" idx="1"/>
          </p:nvPr>
        </p:nvSpPr>
        <p:spPr>
          <a:xfrm>
            <a:off x="574676" y="1015200"/>
            <a:ext cx="11041062" cy="27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Font typeface="Arial"/>
              <a:buChar char="​"/>
              <a:defRPr sz="1600" b="1">
                <a:latin typeface="Georgia"/>
                <a:ea typeface="Georgia"/>
                <a:cs typeface="Georgia"/>
                <a:sym typeface="Georgia"/>
              </a:defRPr>
            </a:lvl1pPr>
            <a:lvl2pPr lvl="1" algn="l">
              <a:lnSpc>
                <a:spcPct val="100000"/>
              </a:lnSpc>
              <a:spcBef>
                <a:spcPts val="0"/>
              </a:spcBef>
              <a:spcAft>
                <a:spcPts val="0"/>
              </a:spcAft>
              <a:buClr>
                <a:schemeClr val="dk1"/>
              </a:buClr>
              <a:buSzPts val="2000"/>
              <a:buFont typeface="Arial"/>
              <a:buChar char="•"/>
              <a:defRPr sz="2000"/>
            </a:lvl2pPr>
            <a:lvl3pPr lvl="2" algn="l">
              <a:lnSpc>
                <a:spcPct val="100000"/>
              </a:lnSpc>
              <a:spcBef>
                <a:spcPts val="800"/>
              </a:spcBef>
              <a:spcAft>
                <a:spcPts val="0"/>
              </a:spcAft>
              <a:buClr>
                <a:schemeClr val="dk1"/>
              </a:buClr>
              <a:buSzPts val="2000"/>
              <a:buFont typeface="Arial"/>
              <a:buChar char="•"/>
              <a:defRPr sz="2000"/>
            </a:lvl3pPr>
            <a:lvl4pPr lvl="3" algn="l">
              <a:lnSpc>
                <a:spcPct val="100000"/>
              </a:lnSpc>
              <a:spcBef>
                <a:spcPts val="800"/>
              </a:spcBef>
              <a:spcAft>
                <a:spcPts val="0"/>
              </a:spcAft>
              <a:buClr>
                <a:schemeClr val="dk1"/>
              </a:buClr>
              <a:buSzPts val="2000"/>
              <a:buFont typeface="Arial"/>
              <a:buChar char="•"/>
              <a:defRPr sz="2000"/>
            </a:lvl4pPr>
            <a:lvl5pPr lvl="4" algn="l">
              <a:lnSpc>
                <a:spcPct val="100000"/>
              </a:lnSpc>
              <a:spcBef>
                <a:spcPts val="800"/>
              </a:spcBef>
              <a:spcAft>
                <a:spcPts val="0"/>
              </a:spcAft>
              <a:buClr>
                <a:schemeClr val="dk1"/>
              </a:buClr>
              <a:buSzPts val="2000"/>
              <a:buFont typeface="Arial"/>
              <a:buChar char="•"/>
              <a:defRPr sz="2000"/>
            </a:lvl5pPr>
            <a:lvl6pPr lvl="5" algn="l">
              <a:lnSpc>
                <a:spcPct val="100000"/>
              </a:lnSpc>
              <a:spcBef>
                <a:spcPts val="800"/>
              </a:spcBef>
              <a:spcAft>
                <a:spcPts val="0"/>
              </a:spcAft>
              <a:buClr>
                <a:schemeClr val="dk1"/>
              </a:buClr>
              <a:buSzPts val="2000"/>
              <a:buFont typeface="Arial"/>
              <a:buChar char="•"/>
              <a:defRPr sz="2000"/>
            </a:lvl6pPr>
            <a:lvl7pPr lvl="6" algn="l">
              <a:lnSpc>
                <a:spcPct val="100000"/>
              </a:lnSpc>
              <a:spcBef>
                <a:spcPts val="800"/>
              </a:spcBef>
              <a:spcAft>
                <a:spcPts val="0"/>
              </a:spcAft>
              <a:buClr>
                <a:schemeClr val="dk1"/>
              </a:buClr>
              <a:buSzPts val="2000"/>
              <a:buFont typeface="Arial"/>
              <a:buChar char="•"/>
              <a:defRPr sz="2000"/>
            </a:lvl7pPr>
            <a:lvl8pPr lvl="7" algn="l">
              <a:lnSpc>
                <a:spcPct val="100000"/>
              </a:lnSpc>
              <a:spcBef>
                <a:spcPts val="800"/>
              </a:spcBef>
              <a:spcAft>
                <a:spcPts val="0"/>
              </a:spcAft>
              <a:buClr>
                <a:schemeClr val="dk1"/>
              </a:buClr>
              <a:buSzPts val="2000"/>
              <a:buFont typeface="Arial"/>
              <a:buChar char="•"/>
              <a:defRPr sz="2000"/>
            </a:lvl8pPr>
            <a:lvl9pPr lvl="8" algn="l">
              <a:lnSpc>
                <a:spcPct val="100000"/>
              </a:lnSpc>
              <a:spcBef>
                <a:spcPts val="600"/>
              </a:spcBef>
              <a:spcAft>
                <a:spcPts val="600"/>
              </a:spcAft>
              <a:buClr>
                <a:schemeClr val="dk1"/>
              </a:buClr>
              <a:buSzPts val="2000"/>
              <a:buFont typeface="Arial"/>
              <a:buChar char="•"/>
              <a:defRPr sz="2000"/>
            </a:lvl9pPr>
          </a:lstStyle>
          <a:p>
            <a:endParaRPr/>
          </a:p>
        </p:txBody>
      </p:sp>
      <p:sp>
        <p:nvSpPr>
          <p:cNvPr id="495" name="Google Shape;495;p82"/>
          <p:cNvSpPr txBox="1">
            <a:spLocks noGrp="1"/>
          </p:cNvSpPr>
          <p:nvPr>
            <p:ph type="body" idx="2"/>
          </p:nvPr>
        </p:nvSpPr>
        <p:spPr>
          <a:xfrm>
            <a:off x="574676" y="5464800"/>
            <a:ext cx="34884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i="0">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96" name="Google Shape;496;p82"/>
          <p:cNvSpPr txBox="1">
            <a:spLocks noGrp="1"/>
          </p:cNvSpPr>
          <p:nvPr>
            <p:ph type="body" idx="3"/>
          </p:nvPr>
        </p:nvSpPr>
        <p:spPr>
          <a:xfrm>
            <a:off x="574676" y="5662800"/>
            <a:ext cx="3488400" cy="356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00"/>
              <a:buFont typeface="Arial"/>
              <a:buNone/>
              <a:defRPr sz="1000" i="0"/>
            </a:lvl1pPr>
            <a:lvl2pPr marL="914400" lvl="1" indent="-292100" algn="l">
              <a:lnSpc>
                <a:spcPct val="100000"/>
              </a:lnSpc>
              <a:spcBef>
                <a:spcPts val="0"/>
              </a:spcBef>
              <a:spcAft>
                <a:spcPts val="0"/>
              </a:spcAft>
              <a:buClr>
                <a:schemeClr val="dk1"/>
              </a:buClr>
              <a:buSzPts val="1000"/>
              <a:buFont typeface="Arial"/>
              <a:buChar char="​"/>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97" name="Google Shape;497;p82"/>
          <p:cNvSpPr txBox="1">
            <a:spLocks noGrp="1"/>
          </p:cNvSpPr>
          <p:nvPr>
            <p:ph type="body" idx="4"/>
          </p:nvPr>
        </p:nvSpPr>
        <p:spPr>
          <a:xfrm>
            <a:off x="4351336" y="5464800"/>
            <a:ext cx="34884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i="0">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98" name="Google Shape;498;p82"/>
          <p:cNvSpPr txBox="1">
            <a:spLocks noGrp="1"/>
          </p:cNvSpPr>
          <p:nvPr>
            <p:ph type="body" idx="5"/>
          </p:nvPr>
        </p:nvSpPr>
        <p:spPr>
          <a:xfrm>
            <a:off x="4351336" y="5662800"/>
            <a:ext cx="3488400" cy="356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dk1"/>
              </a:buClr>
              <a:buSzPts val="1000"/>
              <a:buFont typeface="Arial"/>
              <a:buChar char="​"/>
              <a:defRPr sz="1000" i="0"/>
            </a:lvl1pPr>
            <a:lvl2pPr marL="914400" lvl="1" indent="-292100" algn="l">
              <a:lnSpc>
                <a:spcPct val="100000"/>
              </a:lnSpc>
              <a:spcBef>
                <a:spcPts val="0"/>
              </a:spcBef>
              <a:spcAft>
                <a:spcPts val="0"/>
              </a:spcAft>
              <a:buClr>
                <a:schemeClr val="dk1"/>
              </a:buClr>
              <a:buSzPts val="1000"/>
              <a:buFont typeface="Arial"/>
              <a:buChar char="​"/>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99" name="Google Shape;499;p82"/>
          <p:cNvSpPr txBox="1">
            <a:spLocks noGrp="1"/>
          </p:cNvSpPr>
          <p:nvPr>
            <p:ph type="body" idx="6"/>
          </p:nvPr>
        </p:nvSpPr>
        <p:spPr>
          <a:xfrm>
            <a:off x="8125975" y="5464800"/>
            <a:ext cx="34884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i="0">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00" name="Google Shape;500;p82"/>
          <p:cNvSpPr txBox="1">
            <a:spLocks noGrp="1"/>
          </p:cNvSpPr>
          <p:nvPr>
            <p:ph type="body" idx="7"/>
          </p:nvPr>
        </p:nvSpPr>
        <p:spPr>
          <a:xfrm>
            <a:off x="8125975" y="5662800"/>
            <a:ext cx="3488400" cy="356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dk1"/>
              </a:buClr>
              <a:buSzPts val="1000"/>
              <a:buFont typeface="Arial"/>
              <a:buChar char="​"/>
              <a:defRPr sz="1000" i="0"/>
            </a:lvl1pPr>
            <a:lvl2pPr marL="914400" lvl="1" indent="-228600" algn="l">
              <a:lnSpc>
                <a:spcPct val="100000"/>
              </a:lnSpc>
              <a:spcBef>
                <a:spcPts val="0"/>
              </a:spcBef>
              <a:spcAft>
                <a:spcPts val="0"/>
              </a:spcAft>
              <a:buClr>
                <a:schemeClr val="dk1"/>
              </a:buClr>
              <a:buSzPts val="1000"/>
              <a:buNone/>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01" name="Google Shape;501;p82"/>
          <p:cNvSpPr txBox="1">
            <a:spLocks noGrp="1"/>
          </p:cNvSpPr>
          <p:nvPr>
            <p:ph type="body" idx="8"/>
          </p:nvPr>
        </p:nvSpPr>
        <p:spPr>
          <a:xfrm>
            <a:off x="576000" y="2044800"/>
            <a:ext cx="3488400" cy="3193200"/>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SzPts val="100"/>
              <a:buNone/>
              <a:defRPr sz="100"/>
            </a:lvl1pPr>
            <a:lvl2pPr marL="914400" lvl="1" indent="-234950" algn="l">
              <a:lnSpc>
                <a:spcPct val="100000"/>
              </a:lnSpc>
              <a:spcBef>
                <a:spcPts val="800"/>
              </a:spcBef>
              <a:spcAft>
                <a:spcPts val="0"/>
              </a:spcAft>
              <a:buClr>
                <a:schemeClr val="dk1"/>
              </a:buClr>
              <a:buSzPts val="100"/>
              <a:buChar char="‒"/>
              <a:defRPr sz="100"/>
            </a:lvl2pPr>
            <a:lvl3pPr marL="1371600" lvl="2" indent="-234950" algn="l">
              <a:lnSpc>
                <a:spcPct val="100000"/>
              </a:lnSpc>
              <a:spcBef>
                <a:spcPts val="800"/>
              </a:spcBef>
              <a:spcAft>
                <a:spcPts val="0"/>
              </a:spcAft>
              <a:buClr>
                <a:schemeClr val="dk1"/>
              </a:buClr>
              <a:buSzPts val="100"/>
              <a:buChar char="▫"/>
              <a:defRPr sz="100"/>
            </a:lvl3pPr>
            <a:lvl4pPr marL="1828800" lvl="3" indent="-234950" algn="l">
              <a:lnSpc>
                <a:spcPct val="100000"/>
              </a:lnSpc>
              <a:spcBef>
                <a:spcPts val="800"/>
              </a:spcBef>
              <a:spcAft>
                <a:spcPts val="0"/>
              </a:spcAft>
              <a:buClr>
                <a:schemeClr val="dk1"/>
              </a:buClr>
              <a:buSzPts val="100"/>
              <a:buChar char="◦"/>
              <a:defRPr sz="100"/>
            </a:lvl4pPr>
            <a:lvl5pPr marL="2286000" lvl="4" indent="-234950" algn="l">
              <a:lnSpc>
                <a:spcPct val="100000"/>
              </a:lnSpc>
              <a:spcBef>
                <a:spcPts val="800"/>
              </a:spcBef>
              <a:spcAft>
                <a:spcPts val="0"/>
              </a:spcAft>
              <a:buClr>
                <a:schemeClr val="dk1"/>
              </a:buClr>
              <a:buSzPts val="100"/>
              <a:buChar char="»"/>
              <a:defRPr sz="100"/>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02" name="Google Shape;502;p82"/>
          <p:cNvSpPr>
            <a:spLocks noGrp="1"/>
          </p:cNvSpPr>
          <p:nvPr>
            <p:ph type="pic" idx="9"/>
          </p:nvPr>
        </p:nvSpPr>
        <p:spPr>
          <a:xfrm>
            <a:off x="1405800" y="2727000"/>
            <a:ext cx="1828800" cy="1828800"/>
          </a:xfrm>
          <a:prstGeom prst="rect">
            <a:avLst/>
          </a:prstGeom>
          <a:noFill/>
          <a:ln>
            <a:noFill/>
          </a:ln>
        </p:spPr>
      </p:sp>
      <p:sp>
        <p:nvSpPr>
          <p:cNvPr id="503" name="Google Shape;503;p82"/>
          <p:cNvSpPr txBox="1">
            <a:spLocks noGrp="1"/>
          </p:cNvSpPr>
          <p:nvPr>
            <p:ph type="body" idx="13"/>
          </p:nvPr>
        </p:nvSpPr>
        <p:spPr>
          <a:xfrm>
            <a:off x="4351601" y="2044800"/>
            <a:ext cx="3488400" cy="3193200"/>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dk1"/>
              </a:buClr>
              <a:buSzPts val="100"/>
              <a:buNone/>
              <a:defRPr sz="100">
                <a:solidFill>
                  <a:schemeClr val="dk1"/>
                </a:solidFill>
              </a:defRPr>
            </a:lvl1pPr>
            <a:lvl2pPr marL="914400" lvl="1" indent="-234950" algn="l">
              <a:lnSpc>
                <a:spcPct val="100000"/>
              </a:lnSpc>
              <a:spcBef>
                <a:spcPts val="800"/>
              </a:spcBef>
              <a:spcAft>
                <a:spcPts val="0"/>
              </a:spcAft>
              <a:buClr>
                <a:schemeClr val="dk1"/>
              </a:buClr>
              <a:buSzPts val="100"/>
              <a:buChar char="‒"/>
              <a:defRPr sz="100"/>
            </a:lvl2pPr>
            <a:lvl3pPr marL="1371600" lvl="2" indent="-234950" algn="l">
              <a:lnSpc>
                <a:spcPct val="100000"/>
              </a:lnSpc>
              <a:spcBef>
                <a:spcPts val="800"/>
              </a:spcBef>
              <a:spcAft>
                <a:spcPts val="0"/>
              </a:spcAft>
              <a:buClr>
                <a:schemeClr val="dk1"/>
              </a:buClr>
              <a:buSzPts val="100"/>
              <a:buChar char="▫"/>
              <a:defRPr sz="100"/>
            </a:lvl3pPr>
            <a:lvl4pPr marL="1828800" lvl="3" indent="-234950" algn="l">
              <a:lnSpc>
                <a:spcPct val="100000"/>
              </a:lnSpc>
              <a:spcBef>
                <a:spcPts val="800"/>
              </a:spcBef>
              <a:spcAft>
                <a:spcPts val="0"/>
              </a:spcAft>
              <a:buClr>
                <a:schemeClr val="dk1"/>
              </a:buClr>
              <a:buSzPts val="100"/>
              <a:buChar char="◦"/>
              <a:defRPr sz="100"/>
            </a:lvl4pPr>
            <a:lvl5pPr marL="2286000" lvl="4" indent="-234950" algn="l">
              <a:lnSpc>
                <a:spcPct val="100000"/>
              </a:lnSpc>
              <a:spcBef>
                <a:spcPts val="800"/>
              </a:spcBef>
              <a:spcAft>
                <a:spcPts val="0"/>
              </a:spcAft>
              <a:buClr>
                <a:schemeClr val="dk1"/>
              </a:buClr>
              <a:buSzPts val="100"/>
              <a:buChar char="»"/>
              <a:defRPr sz="100"/>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04" name="Google Shape;504;p82"/>
          <p:cNvSpPr>
            <a:spLocks noGrp="1"/>
          </p:cNvSpPr>
          <p:nvPr>
            <p:ph type="pic" idx="14"/>
          </p:nvPr>
        </p:nvSpPr>
        <p:spPr>
          <a:xfrm>
            <a:off x="5181401" y="2727000"/>
            <a:ext cx="1828800" cy="1828800"/>
          </a:xfrm>
          <a:prstGeom prst="rect">
            <a:avLst/>
          </a:prstGeom>
          <a:noFill/>
          <a:ln>
            <a:noFill/>
          </a:ln>
        </p:spPr>
      </p:sp>
      <p:sp>
        <p:nvSpPr>
          <p:cNvPr id="505" name="Google Shape;505;p82"/>
          <p:cNvSpPr txBox="1">
            <a:spLocks noGrp="1"/>
          </p:cNvSpPr>
          <p:nvPr>
            <p:ph type="body" idx="15"/>
          </p:nvPr>
        </p:nvSpPr>
        <p:spPr>
          <a:xfrm>
            <a:off x="8127598" y="2044800"/>
            <a:ext cx="3488400" cy="3193200"/>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SzPts val="100"/>
              <a:buNone/>
              <a:defRPr sz="100"/>
            </a:lvl1pPr>
            <a:lvl2pPr marL="914400" lvl="1" indent="-234950" algn="l">
              <a:lnSpc>
                <a:spcPct val="100000"/>
              </a:lnSpc>
              <a:spcBef>
                <a:spcPts val="800"/>
              </a:spcBef>
              <a:spcAft>
                <a:spcPts val="0"/>
              </a:spcAft>
              <a:buClr>
                <a:schemeClr val="dk1"/>
              </a:buClr>
              <a:buSzPts val="100"/>
              <a:buChar char="‒"/>
              <a:defRPr sz="100"/>
            </a:lvl2pPr>
            <a:lvl3pPr marL="1371600" lvl="2" indent="-234950" algn="l">
              <a:lnSpc>
                <a:spcPct val="100000"/>
              </a:lnSpc>
              <a:spcBef>
                <a:spcPts val="800"/>
              </a:spcBef>
              <a:spcAft>
                <a:spcPts val="0"/>
              </a:spcAft>
              <a:buClr>
                <a:schemeClr val="dk1"/>
              </a:buClr>
              <a:buSzPts val="100"/>
              <a:buChar char="▫"/>
              <a:defRPr sz="100"/>
            </a:lvl3pPr>
            <a:lvl4pPr marL="1828800" lvl="3" indent="-234950" algn="l">
              <a:lnSpc>
                <a:spcPct val="100000"/>
              </a:lnSpc>
              <a:spcBef>
                <a:spcPts val="800"/>
              </a:spcBef>
              <a:spcAft>
                <a:spcPts val="0"/>
              </a:spcAft>
              <a:buClr>
                <a:schemeClr val="dk1"/>
              </a:buClr>
              <a:buSzPts val="100"/>
              <a:buChar char="◦"/>
              <a:defRPr sz="100"/>
            </a:lvl4pPr>
            <a:lvl5pPr marL="2286000" lvl="4" indent="-234950" algn="l">
              <a:lnSpc>
                <a:spcPct val="100000"/>
              </a:lnSpc>
              <a:spcBef>
                <a:spcPts val="800"/>
              </a:spcBef>
              <a:spcAft>
                <a:spcPts val="0"/>
              </a:spcAft>
              <a:buClr>
                <a:schemeClr val="dk1"/>
              </a:buClr>
              <a:buSzPts val="100"/>
              <a:buChar char="»"/>
              <a:defRPr sz="100"/>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06" name="Google Shape;506;p82"/>
          <p:cNvSpPr>
            <a:spLocks noGrp="1"/>
          </p:cNvSpPr>
          <p:nvPr>
            <p:ph type="pic" idx="16"/>
          </p:nvPr>
        </p:nvSpPr>
        <p:spPr>
          <a:xfrm>
            <a:off x="8957398" y="2727000"/>
            <a:ext cx="1828800" cy="1828800"/>
          </a:xfrm>
          <a:prstGeom prst="rect">
            <a:avLst/>
          </a:prstGeom>
          <a:noFill/>
          <a:ln>
            <a:noFill/>
          </a:ln>
        </p:spPr>
      </p:sp>
      <p:sp>
        <p:nvSpPr>
          <p:cNvPr id="507" name="Google Shape;507;p82"/>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08" name="Google Shape;508;p82"/>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9" name="Google Shape;509;p82"/>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0" name="Google Shape;510;p82"/>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511" name="Google Shape;511;p82"/>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512" name="Google Shape;512;p82"/>
          <p:cNvSpPr/>
          <p:nvPr/>
        </p:nvSpPr>
        <p:spPr>
          <a:xfrm>
            <a:off x="1306286" y="-212825"/>
            <a:ext cx="2358997" cy="1357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This slide has no elements that change color</a:t>
            </a: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Row of 3 Images 4">
  <p:cSld name="Row of 3 Images 4">
    <p:spTree>
      <p:nvGrpSpPr>
        <p:cNvPr id="1" name="Shape 513"/>
        <p:cNvGrpSpPr/>
        <p:nvPr/>
      </p:nvGrpSpPr>
      <p:grpSpPr>
        <a:xfrm>
          <a:off x="0" y="0"/>
          <a:ext cx="0" cy="0"/>
          <a:chOff x="0" y="0"/>
          <a:chExt cx="0" cy="0"/>
        </a:xfrm>
      </p:grpSpPr>
      <p:sp>
        <p:nvSpPr>
          <p:cNvPr id="514" name="Google Shape;514;p83"/>
          <p:cNvSpPr txBox="1">
            <a:spLocks noGrp="1"/>
          </p:cNvSpPr>
          <p:nvPr>
            <p:ph type="title"/>
          </p:nvPr>
        </p:nvSpPr>
        <p:spPr>
          <a:xfrm>
            <a:off x="576000" y="490275"/>
            <a:ext cx="11041200" cy="52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5" name="Google Shape;515;p83"/>
          <p:cNvSpPr txBox="1">
            <a:spLocks noGrp="1"/>
          </p:cNvSpPr>
          <p:nvPr>
            <p:ph type="subTitle" idx="1"/>
          </p:nvPr>
        </p:nvSpPr>
        <p:spPr>
          <a:xfrm>
            <a:off x="574676" y="1015200"/>
            <a:ext cx="11041062" cy="27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Font typeface="Arial"/>
              <a:buChar char="​"/>
              <a:defRPr sz="1600" b="1">
                <a:latin typeface="Georgia"/>
                <a:ea typeface="Georgia"/>
                <a:cs typeface="Georgia"/>
                <a:sym typeface="Georgia"/>
              </a:defRPr>
            </a:lvl1pPr>
            <a:lvl2pPr lvl="1" algn="l">
              <a:lnSpc>
                <a:spcPct val="100000"/>
              </a:lnSpc>
              <a:spcBef>
                <a:spcPts val="0"/>
              </a:spcBef>
              <a:spcAft>
                <a:spcPts val="0"/>
              </a:spcAft>
              <a:buClr>
                <a:schemeClr val="dk1"/>
              </a:buClr>
              <a:buSzPts val="2000"/>
              <a:buFont typeface="Arial"/>
              <a:buChar char="•"/>
              <a:defRPr sz="2000"/>
            </a:lvl2pPr>
            <a:lvl3pPr lvl="2" algn="l">
              <a:lnSpc>
                <a:spcPct val="100000"/>
              </a:lnSpc>
              <a:spcBef>
                <a:spcPts val="800"/>
              </a:spcBef>
              <a:spcAft>
                <a:spcPts val="0"/>
              </a:spcAft>
              <a:buClr>
                <a:schemeClr val="dk1"/>
              </a:buClr>
              <a:buSzPts val="2000"/>
              <a:buFont typeface="Arial"/>
              <a:buChar char="•"/>
              <a:defRPr sz="2000"/>
            </a:lvl3pPr>
            <a:lvl4pPr lvl="3" algn="l">
              <a:lnSpc>
                <a:spcPct val="100000"/>
              </a:lnSpc>
              <a:spcBef>
                <a:spcPts val="800"/>
              </a:spcBef>
              <a:spcAft>
                <a:spcPts val="0"/>
              </a:spcAft>
              <a:buClr>
                <a:schemeClr val="dk1"/>
              </a:buClr>
              <a:buSzPts val="2000"/>
              <a:buFont typeface="Arial"/>
              <a:buChar char="•"/>
              <a:defRPr sz="2000"/>
            </a:lvl4pPr>
            <a:lvl5pPr lvl="4" algn="l">
              <a:lnSpc>
                <a:spcPct val="100000"/>
              </a:lnSpc>
              <a:spcBef>
                <a:spcPts val="800"/>
              </a:spcBef>
              <a:spcAft>
                <a:spcPts val="0"/>
              </a:spcAft>
              <a:buClr>
                <a:schemeClr val="dk1"/>
              </a:buClr>
              <a:buSzPts val="2000"/>
              <a:buFont typeface="Arial"/>
              <a:buChar char="•"/>
              <a:defRPr sz="2000"/>
            </a:lvl5pPr>
            <a:lvl6pPr lvl="5" algn="l">
              <a:lnSpc>
                <a:spcPct val="100000"/>
              </a:lnSpc>
              <a:spcBef>
                <a:spcPts val="800"/>
              </a:spcBef>
              <a:spcAft>
                <a:spcPts val="0"/>
              </a:spcAft>
              <a:buClr>
                <a:schemeClr val="dk1"/>
              </a:buClr>
              <a:buSzPts val="2000"/>
              <a:buFont typeface="Arial"/>
              <a:buChar char="•"/>
              <a:defRPr sz="2000"/>
            </a:lvl6pPr>
            <a:lvl7pPr lvl="6" algn="l">
              <a:lnSpc>
                <a:spcPct val="100000"/>
              </a:lnSpc>
              <a:spcBef>
                <a:spcPts val="800"/>
              </a:spcBef>
              <a:spcAft>
                <a:spcPts val="0"/>
              </a:spcAft>
              <a:buClr>
                <a:schemeClr val="dk1"/>
              </a:buClr>
              <a:buSzPts val="2000"/>
              <a:buFont typeface="Arial"/>
              <a:buChar char="•"/>
              <a:defRPr sz="2000"/>
            </a:lvl7pPr>
            <a:lvl8pPr lvl="7" algn="l">
              <a:lnSpc>
                <a:spcPct val="100000"/>
              </a:lnSpc>
              <a:spcBef>
                <a:spcPts val="800"/>
              </a:spcBef>
              <a:spcAft>
                <a:spcPts val="0"/>
              </a:spcAft>
              <a:buClr>
                <a:schemeClr val="dk1"/>
              </a:buClr>
              <a:buSzPts val="2000"/>
              <a:buFont typeface="Arial"/>
              <a:buChar char="•"/>
              <a:defRPr sz="2000"/>
            </a:lvl8pPr>
            <a:lvl9pPr lvl="8" algn="l">
              <a:lnSpc>
                <a:spcPct val="100000"/>
              </a:lnSpc>
              <a:spcBef>
                <a:spcPts val="600"/>
              </a:spcBef>
              <a:spcAft>
                <a:spcPts val="600"/>
              </a:spcAft>
              <a:buClr>
                <a:schemeClr val="dk1"/>
              </a:buClr>
              <a:buSzPts val="2000"/>
              <a:buFont typeface="Arial"/>
              <a:buChar char="•"/>
              <a:defRPr sz="2000"/>
            </a:lvl9pPr>
          </a:lstStyle>
          <a:p>
            <a:endParaRPr/>
          </a:p>
        </p:txBody>
      </p:sp>
      <p:sp>
        <p:nvSpPr>
          <p:cNvPr id="516" name="Google Shape;516;p83"/>
          <p:cNvSpPr txBox="1">
            <a:spLocks noGrp="1"/>
          </p:cNvSpPr>
          <p:nvPr>
            <p:ph type="body" idx="2"/>
          </p:nvPr>
        </p:nvSpPr>
        <p:spPr>
          <a:xfrm>
            <a:off x="574676" y="5464800"/>
            <a:ext cx="34884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i="0">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17" name="Google Shape;517;p83"/>
          <p:cNvSpPr txBox="1">
            <a:spLocks noGrp="1"/>
          </p:cNvSpPr>
          <p:nvPr>
            <p:ph type="body" idx="3"/>
          </p:nvPr>
        </p:nvSpPr>
        <p:spPr>
          <a:xfrm>
            <a:off x="574676" y="5662800"/>
            <a:ext cx="3488400" cy="356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00"/>
              <a:buFont typeface="Arial"/>
              <a:buNone/>
              <a:defRPr sz="1000" i="0"/>
            </a:lvl1pPr>
            <a:lvl2pPr marL="914400" lvl="1" indent="-292100" algn="l">
              <a:lnSpc>
                <a:spcPct val="100000"/>
              </a:lnSpc>
              <a:spcBef>
                <a:spcPts val="0"/>
              </a:spcBef>
              <a:spcAft>
                <a:spcPts val="0"/>
              </a:spcAft>
              <a:buClr>
                <a:schemeClr val="dk1"/>
              </a:buClr>
              <a:buSzPts val="1000"/>
              <a:buFont typeface="Arial"/>
              <a:buChar char="​"/>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18" name="Google Shape;518;p83"/>
          <p:cNvSpPr txBox="1">
            <a:spLocks noGrp="1"/>
          </p:cNvSpPr>
          <p:nvPr>
            <p:ph type="body" idx="4"/>
          </p:nvPr>
        </p:nvSpPr>
        <p:spPr>
          <a:xfrm>
            <a:off x="4351336" y="5464800"/>
            <a:ext cx="34884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i="0">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19" name="Google Shape;519;p83"/>
          <p:cNvSpPr txBox="1">
            <a:spLocks noGrp="1"/>
          </p:cNvSpPr>
          <p:nvPr>
            <p:ph type="body" idx="5"/>
          </p:nvPr>
        </p:nvSpPr>
        <p:spPr>
          <a:xfrm>
            <a:off x="4351336" y="5662800"/>
            <a:ext cx="3488400" cy="356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dk1"/>
              </a:buClr>
              <a:buSzPts val="1000"/>
              <a:buFont typeface="Arial"/>
              <a:buChar char="​"/>
              <a:defRPr sz="1000" i="0"/>
            </a:lvl1pPr>
            <a:lvl2pPr marL="914400" lvl="1" indent="-292100" algn="l">
              <a:lnSpc>
                <a:spcPct val="100000"/>
              </a:lnSpc>
              <a:spcBef>
                <a:spcPts val="0"/>
              </a:spcBef>
              <a:spcAft>
                <a:spcPts val="0"/>
              </a:spcAft>
              <a:buClr>
                <a:schemeClr val="dk1"/>
              </a:buClr>
              <a:buSzPts val="1000"/>
              <a:buFont typeface="Arial"/>
              <a:buChar char="​"/>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20" name="Google Shape;520;p83"/>
          <p:cNvSpPr txBox="1">
            <a:spLocks noGrp="1"/>
          </p:cNvSpPr>
          <p:nvPr>
            <p:ph type="body" idx="6"/>
          </p:nvPr>
        </p:nvSpPr>
        <p:spPr>
          <a:xfrm>
            <a:off x="8125975" y="5464800"/>
            <a:ext cx="34884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i="0">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21" name="Google Shape;521;p83"/>
          <p:cNvSpPr txBox="1">
            <a:spLocks noGrp="1"/>
          </p:cNvSpPr>
          <p:nvPr>
            <p:ph type="body" idx="7"/>
          </p:nvPr>
        </p:nvSpPr>
        <p:spPr>
          <a:xfrm>
            <a:off x="8125975" y="5662800"/>
            <a:ext cx="3488400" cy="356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dk1"/>
              </a:buClr>
              <a:buSzPts val="1000"/>
              <a:buFont typeface="Arial"/>
              <a:buChar char="​"/>
              <a:defRPr sz="1000" i="0"/>
            </a:lvl1pPr>
            <a:lvl2pPr marL="914400" lvl="1" indent="-228600" algn="l">
              <a:lnSpc>
                <a:spcPct val="100000"/>
              </a:lnSpc>
              <a:spcBef>
                <a:spcPts val="0"/>
              </a:spcBef>
              <a:spcAft>
                <a:spcPts val="0"/>
              </a:spcAft>
              <a:buClr>
                <a:schemeClr val="dk1"/>
              </a:buClr>
              <a:buSzPts val="1000"/>
              <a:buNone/>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22" name="Google Shape;522;p83"/>
          <p:cNvSpPr txBox="1">
            <a:spLocks noGrp="1"/>
          </p:cNvSpPr>
          <p:nvPr>
            <p:ph type="body" idx="8"/>
          </p:nvPr>
        </p:nvSpPr>
        <p:spPr>
          <a:xfrm>
            <a:off x="576000" y="2044800"/>
            <a:ext cx="3488400" cy="3193200"/>
          </a:xfrm>
          <a:prstGeom prst="rect">
            <a:avLst/>
          </a:prstGeom>
          <a:solidFill>
            <a:schemeClr val="dk2"/>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SzPts val="100"/>
              <a:buNone/>
              <a:defRPr sz="100"/>
            </a:lvl1pPr>
            <a:lvl2pPr marL="914400" lvl="1" indent="-234950" algn="l">
              <a:lnSpc>
                <a:spcPct val="100000"/>
              </a:lnSpc>
              <a:spcBef>
                <a:spcPts val="800"/>
              </a:spcBef>
              <a:spcAft>
                <a:spcPts val="0"/>
              </a:spcAft>
              <a:buClr>
                <a:schemeClr val="dk1"/>
              </a:buClr>
              <a:buSzPts val="100"/>
              <a:buChar char="‒"/>
              <a:defRPr sz="100"/>
            </a:lvl2pPr>
            <a:lvl3pPr marL="1371600" lvl="2" indent="-234950" algn="l">
              <a:lnSpc>
                <a:spcPct val="100000"/>
              </a:lnSpc>
              <a:spcBef>
                <a:spcPts val="800"/>
              </a:spcBef>
              <a:spcAft>
                <a:spcPts val="0"/>
              </a:spcAft>
              <a:buClr>
                <a:schemeClr val="dk1"/>
              </a:buClr>
              <a:buSzPts val="100"/>
              <a:buChar char="▫"/>
              <a:defRPr sz="100"/>
            </a:lvl3pPr>
            <a:lvl4pPr marL="1828800" lvl="3" indent="-234950" algn="l">
              <a:lnSpc>
                <a:spcPct val="100000"/>
              </a:lnSpc>
              <a:spcBef>
                <a:spcPts val="800"/>
              </a:spcBef>
              <a:spcAft>
                <a:spcPts val="0"/>
              </a:spcAft>
              <a:buClr>
                <a:schemeClr val="dk1"/>
              </a:buClr>
              <a:buSzPts val="100"/>
              <a:buChar char="◦"/>
              <a:defRPr sz="100"/>
            </a:lvl4pPr>
            <a:lvl5pPr marL="2286000" lvl="4" indent="-234950" algn="l">
              <a:lnSpc>
                <a:spcPct val="100000"/>
              </a:lnSpc>
              <a:spcBef>
                <a:spcPts val="800"/>
              </a:spcBef>
              <a:spcAft>
                <a:spcPts val="0"/>
              </a:spcAft>
              <a:buClr>
                <a:schemeClr val="dk1"/>
              </a:buClr>
              <a:buSzPts val="100"/>
              <a:buChar char="»"/>
              <a:defRPr sz="100"/>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23" name="Google Shape;523;p83"/>
          <p:cNvSpPr>
            <a:spLocks noGrp="1"/>
          </p:cNvSpPr>
          <p:nvPr>
            <p:ph type="pic" idx="9"/>
          </p:nvPr>
        </p:nvSpPr>
        <p:spPr>
          <a:xfrm>
            <a:off x="1405800" y="2727000"/>
            <a:ext cx="1828800" cy="1828800"/>
          </a:xfrm>
          <a:prstGeom prst="rect">
            <a:avLst/>
          </a:prstGeom>
          <a:noFill/>
          <a:ln>
            <a:noFill/>
          </a:ln>
        </p:spPr>
      </p:sp>
      <p:sp>
        <p:nvSpPr>
          <p:cNvPr id="524" name="Google Shape;524;p83"/>
          <p:cNvSpPr txBox="1">
            <a:spLocks noGrp="1"/>
          </p:cNvSpPr>
          <p:nvPr>
            <p:ph type="body" idx="13"/>
          </p:nvPr>
        </p:nvSpPr>
        <p:spPr>
          <a:xfrm>
            <a:off x="4351601" y="2044800"/>
            <a:ext cx="3488400" cy="3193200"/>
          </a:xfrm>
          <a:prstGeom prst="rect">
            <a:avLst/>
          </a:prstGeom>
          <a:solidFill>
            <a:schemeClr val="lt2"/>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dk1"/>
              </a:buClr>
              <a:buSzPts val="100"/>
              <a:buNone/>
              <a:defRPr sz="100">
                <a:solidFill>
                  <a:schemeClr val="dk1"/>
                </a:solidFill>
              </a:defRPr>
            </a:lvl1pPr>
            <a:lvl2pPr marL="914400" lvl="1" indent="-234950" algn="l">
              <a:lnSpc>
                <a:spcPct val="100000"/>
              </a:lnSpc>
              <a:spcBef>
                <a:spcPts val="800"/>
              </a:spcBef>
              <a:spcAft>
                <a:spcPts val="0"/>
              </a:spcAft>
              <a:buClr>
                <a:schemeClr val="dk1"/>
              </a:buClr>
              <a:buSzPts val="100"/>
              <a:buChar char="‒"/>
              <a:defRPr sz="100"/>
            </a:lvl2pPr>
            <a:lvl3pPr marL="1371600" lvl="2" indent="-234950" algn="l">
              <a:lnSpc>
                <a:spcPct val="100000"/>
              </a:lnSpc>
              <a:spcBef>
                <a:spcPts val="800"/>
              </a:spcBef>
              <a:spcAft>
                <a:spcPts val="0"/>
              </a:spcAft>
              <a:buClr>
                <a:schemeClr val="dk1"/>
              </a:buClr>
              <a:buSzPts val="100"/>
              <a:buChar char="▫"/>
              <a:defRPr sz="100"/>
            </a:lvl3pPr>
            <a:lvl4pPr marL="1828800" lvl="3" indent="-234950" algn="l">
              <a:lnSpc>
                <a:spcPct val="100000"/>
              </a:lnSpc>
              <a:spcBef>
                <a:spcPts val="800"/>
              </a:spcBef>
              <a:spcAft>
                <a:spcPts val="0"/>
              </a:spcAft>
              <a:buClr>
                <a:schemeClr val="dk1"/>
              </a:buClr>
              <a:buSzPts val="100"/>
              <a:buChar char="◦"/>
              <a:defRPr sz="100"/>
            </a:lvl4pPr>
            <a:lvl5pPr marL="2286000" lvl="4" indent="-234950" algn="l">
              <a:lnSpc>
                <a:spcPct val="100000"/>
              </a:lnSpc>
              <a:spcBef>
                <a:spcPts val="800"/>
              </a:spcBef>
              <a:spcAft>
                <a:spcPts val="0"/>
              </a:spcAft>
              <a:buClr>
                <a:schemeClr val="dk1"/>
              </a:buClr>
              <a:buSzPts val="100"/>
              <a:buChar char="»"/>
              <a:defRPr sz="100"/>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25" name="Google Shape;525;p83"/>
          <p:cNvSpPr>
            <a:spLocks noGrp="1"/>
          </p:cNvSpPr>
          <p:nvPr>
            <p:ph type="pic" idx="14"/>
          </p:nvPr>
        </p:nvSpPr>
        <p:spPr>
          <a:xfrm>
            <a:off x="5181401" y="2727000"/>
            <a:ext cx="1828800" cy="1828800"/>
          </a:xfrm>
          <a:prstGeom prst="rect">
            <a:avLst/>
          </a:prstGeom>
          <a:noFill/>
          <a:ln>
            <a:noFill/>
          </a:ln>
        </p:spPr>
      </p:sp>
      <p:sp>
        <p:nvSpPr>
          <p:cNvPr id="526" name="Google Shape;526;p83"/>
          <p:cNvSpPr txBox="1">
            <a:spLocks noGrp="1"/>
          </p:cNvSpPr>
          <p:nvPr>
            <p:ph type="body" idx="15"/>
          </p:nvPr>
        </p:nvSpPr>
        <p:spPr>
          <a:xfrm>
            <a:off x="8127598" y="2044800"/>
            <a:ext cx="3488400" cy="3193200"/>
          </a:xfrm>
          <a:prstGeom prst="rect">
            <a:avLst/>
          </a:prstGeom>
          <a:solidFill>
            <a:schemeClr val="dk2"/>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SzPts val="100"/>
              <a:buNone/>
              <a:defRPr sz="100"/>
            </a:lvl1pPr>
            <a:lvl2pPr marL="914400" lvl="1" indent="-234950" algn="l">
              <a:lnSpc>
                <a:spcPct val="100000"/>
              </a:lnSpc>
              <a:spcBef>
                <a:spcPts val="800"/>
              </a:spcBef>
              <a:spcAft>
                <a:spcPts val="0"/>
              </a:spcAft>
              <a:buClr>
                <a:schemeClr val="dk1"/>
              </a:buClr>
              <a:buSzPts val="100"/>
              <a:buChar char="‒"/>
              <a:defRPr sz="100"/>
            </a:lvl2pPr>
            <a:lvl3pPr marL="1371600" lvl="2" indent="-234950" algn="l">
              <a:lnSpc>
                <a:spcPct val="100000"/>
              </a:lnSpc>
              <a:spcBef>
                <a:spcPts val="800"/>
              </a:spcBef>
              <a:spcAft>
                <a:spcPts val="0"/>
              </a:spcAft>
              <a:buClr>
                <a:schemeClr val="dk1"/>
              </a:buClr>
              <a:buSzPts val="100"/>
              <a:buChar char="▫"/>
              <a:defRPr sz="100"/>
            </a:lvl3pPr>
            <a:lvl4pPr marL="1828800" lvl="3" indent="-234950" algn="l">
              <a:lnSpc>
                <a:spcPct val="100000"/>
              </a:lnSpc>
              <a:spcBef>
                <a:spcPts val="800"/>
              </a:spcBef>
              <a:spcAft>
                <a:spcPts val="0"/>
              </a:spcAft>
              <a:buClr>
                <a:schemeClr val="dk1"/>
              </a:buClr>
              <a:buSzPts val="100"/>
              <a:buChar char="◦"/>
              <a:defRPr sz="100"/>
            </a:lvl4pPr>
            <a:lvl5pPr marL="2286000" lvl="4" indent="-234950" algn="l">
              <a:lnSpc>
                <a:spcPct val="100000"/>
              </a:lnSpc>
              <a:spcBef>
                <a:spcPts val="800"/>
              </a:spcBef>
              <a:spcAft>
                <a:spcPts val="0"/>
              </a:spcAft>
              <a:buClr>
                <a:schemeClr val="dk1"/>
              </a:buClr>
              <a:buSzPts val="100"/>
              <a:buChar char="»"/>
              <a:defRPr sz="100"/>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27" name="Google Shape;527;p83"/>
          <p:cNvSpPr>
            <a:spLocks noGrp="1"/>
          </p:cNvSpPr>
          <p:nvPr>
            <p:ph type="pic" idx="16"/>
          </p:nvPr>
        </p:nvSpPr>
        <p:spPr>
          <a:xfrm>
            <a:off x="8957398" y="2727000"/>
            <a:ext cx="1828800" cy="1828800"/>
          </a:xfrm>
          <a:prstGeom prst="rect">
            <a:avLst/>
          </a:prstGeom>
          <a:noFill/>
          <a:ln>
            <a:noFill/>
          </a:ln>
        </p:spPr>
      </p:sp>
      <p:sp>
        <p:nvSpPr>
          <p:cNvPr id="528" name="Google Shape;528;p83"/>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29" name="Google Shape;529;p83"/>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0" name="Google Shape;530;p83"/>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1" name="Google Shape;531;p83"/>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532" name="Google Shape;532;p83"/>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Row of 4 Images 1">
  <p:cSld name="Row of 4 Images 1">
    <p:spTree>
      <p:nvGrpSpPr>
        <p:cNvPr id="1" name="Shape 533"/>
        <p:cNvGrpSpPr/>
        <p:nvPr/>
      </p:nvGrpSpPr>
      <p:grpSpPr>
        <a:xfrm>
          <a:off x="0" y="0"/>
          <a:ext cx="0" cy="0"/>
          <a:chOff x="0" y="0"/>
          <a:chExt cx="0" cy="0"/>
        </a:xfrm>
      </p:grpSpPr>
      <p:sp>
        <p:nvSpPr>
          <p:cNvPr id="534" name="Google Shape;534;p84"/>
          <p:cNvSpPr txBox="1">
            <a:spLocks noGrp="1"/>
          </p:cNvSpPr>
          <p:nvPr>
            <p:ph type="title"/>
          </p:nvPr>
        </p:nvSpPr>
        <p:spPr>
          <a:xfrm>
            <a:off x="576000" y="490275"/>
            <a:ext cx="11041200" cy="52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5" name="Google Shape;535;p84"/>
          <p:cNvSpPr txBox="1">
            <a:spLocks noGrp="1"/>
          </p:cNvSpPr>
          <p:nvPr>
            <p:ph type="subTitle" idx="1"/>
          </p:nvPr>
        </p:nvSpPr>
        <p:spPr>
          <a:xfrm>
            <a:off x="574676" y="1015200"/>
            <a:ext cx="11041062" cy="27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Font typeface="Arial"/>
              <a:buChar char="​"/>
              <a:defRPr sz="1600" b="1">
                <a:latin typeface="Georgia"/>
                <a:ea typeface="Georgia"/>
                <a:cs typeface="Georgia"/>
                <a:sym typeface="Georgia"/>
              </a:defRPr>
            </a:lvl1pPr>
            <a:lvl2pPr lvl="1" algn="l">
              <a:lnSpc>
                <a:spcPct val="100000"/>
              </a:lnSpc>
              <a:spcBef>
                <a:spcPts val="0"/>
              </a:spcBef>
              <a:spcAft>
                <a:spcPts val="0"/>
              </a:spcAft>
              <a:buClr>
                <a:schemeClr val="dk1"/>
              </a:buClr>
              <a:buSzPts val="2000"/>
              <a:buFont typeface="Arial"/>
              <a:buChar char="•"/>
              <a:defRPr sz="2000"/>
            </a:lvl2pPr>
            <a:lvl3pPr lvl="2" algn="l">
              <a:lnSpc>
                <a:spcPct val="100000"/>
              </a:lnSpc>
              <a:spcBef>
                <a:spcPts val="800"/>
              </a:spcBef>
              <a:spcAft>
                <a:spcPts val="0"/>
              </a:spcAft>
              <a:buClr>
                <a:schemeClr val="dk1"/>
              </a:buClr>
              <a:buSzPts val="2000"/>
              <a:buFont typeface="Arial"/>
              <a:buChar char="•"/>
              <a:defRPr sz="2000"/>
            </a:lvl3pPr>
            <a:lvl4pPr lvl="3" algn="l">
              <a:lnSpc>
                <a:spcPct val="100000"/>
              </a:lnSpc>
              <a:spcBef>
                <a:spcPts val="800"/>
              </a:spcBef>
              <a:spcAft>
                <a:spcPts val="0"/>
              </a:spcAft>
              <a:buClr>
                <a:schemeClr val="dk1"/>
              </a:buClr>
              <a:buSzPts val="2000"/>
              <a:buFont typeface="Arial"/>
              <a:buChar char="•"/>
              <a:defRPr sz="2000"/>
            </a:lvl4pPr>
            <a:lvl5pPr lvl="4" algn="l">
              <a:lnSpc>
                <a:spcPct val="100000"/>
              </a:lnSpc>
              <a:spcBef>
                <a:spcPts val="800"/>
              </a:spcBef>
              <a:spcAft>
                <a:spcPts val="0"/>
              </a:spcAft>
              <a:buClr>
                <a:schemeClr val="dk1"/>
              </a:buClr>
              <a:buSzPts val="2000"/>
              <a:buFont typeface="Arial"/>
              <a:buChar char="•"/>
              <a:defRPr sz="2000"/>
            </a:lvl5pPr>
            <a:lvl6pPr lvl="5" algn="l">
              <a:lnSpc>
                <a:spcPct val="100000"/>
              </a:lnSpc>
              <a:spcBef>
                <a:spcPts val="800"/>
              </a:spcBef>
              <a:spcAft>
                <a:spcPts val="0"/>
              </a:spcAft>
              <a:buClr>
                <a:schemeClr val="dk1"/>
              </a:buClr>
              <a:buSzPts val="2000"/>
              <a:buFont typeface="Arial"/>
              <a:buChar char="•"/>
              <a:defRPr sz="2000"/>
            </a:lvl6pPr>
            <a:lvl7pPr lvl="6" algn="l">
              <a:lnSpc>
                <a:spcPct val="100000"/>
              </a:lnSpc>
              <a:spcBef>
                <a:spcPts val="800"/>
              </a:spcBef>
              <a:spcAft>
                <a:spcPts val="0"/>
              </a:spcAft>
              <a:buClr>
                <a:schemeClr val="dk1"/>
              </a:buClr>
              <a:buSzPts val="2000"/>
              <a:buFont typeface="Arial"/>
              <a:buChar char="•"/>
              <a:defRPr sz="2000"/>
            </a:lvl7pPr>
            <a:lvl8pPr lvl="7" algn="l">
              <a:lnSpc>
                <a:spcPct val="100000"/>
              </a:lnSpc>
              <a:spcBef>
                <a:spcPts val="800"/>
              </a:spcBef>
              <a:spcAft>
                <a:spcPts val="0"/>
              </a:spcAft>
              <a:buClr>
                <a:schemeClr val="dk1"/>
              </a:buClr>
              <a:buSzPts val="2000"/>
              <a:buFont typeface="Arial"/>
              <a:buChar char="•"/>
              <a:defRPr sz="2000"/>
            </a:lvl8pPr>
            <a:lvl9pPr lvl="8" algn="l">
              <a:lnSpc>
                <a:spcPct val="100000"/>
              </a:lnSpc>
              <a:spcBef>
                <a:spcPts val="600"/>
              </a:spcBef>
              <a:spcAft>
                <a:spcPts val="600"/>
              </a:spcAft>
              <a:buClr>
                <a:schemeClr val="dk1"/>
              </a:buClr>
              <a:buSzPts val="2000"/>
              <a:buFont typeface="Arial"/>
              <a:buChar char="•"/>
              <a:defRPr sz="2000"/>
            </a:lvl9pPr>
          </a:lstStyle>
          <a:p>
            <a:endParaRPr/>
          </a:p>
        </p:txBody>
      </p:sp>
      <p:sp>
        <p:nvSpPr>
          <p:cNvPr id="536" name="Google Shape;536;p84"/>
          <p:cNvSpPr txBox="1">
            <a:spLocks noGrp="1"/>
          </p:cNvSpPr>
          <p:nvPr>
            <p:ph type="body" idx="2"/>
          </p:nvPr>
        </p:nvSpPr>
        <p:spPr>
          <a:xfrm>
            <a:off x="574676" y="4482000"/>
            <a:ext cx="25452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i="0">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37" name="Google Shape;537;p84"/>
          <p:cNvSpPr txBox="1">
            <a:spLocks noGrp="1"/>
          </p:cNvSpPr>
          <p:nvPr>
            <p:ph type="body" idx="3"/>
          </p:nvPr>
        </p:nvSpPr>
        <p:spPr>
          <a:xfrm>
            <a:off x="574676" y="4680000"/>
            <a:ext cx="2545200" cy="356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dk1"/>
              </a:buClr>
              <a:buSzPts val="1000"/>
              <a:buFont typeface="Arial"/>
              <a:buChar char="​"/>
              <a:defRPr sz="1000" i="0"/>
            </a:lvl1pPr>
            <a:lvl2pPr marL="914400" lvl="1" indent="-292100" algn="l">
              <a:lnSpc>
                <a:spcPct val="100000"/>
              </a:lnSpc>
              <a:spcBef>
                <a:spcPts val="0"/>
              </a:spcBef>
              <a:spcAft>
                <a:spcPts val="0"/>
              </a:spcAft>
              <a:buClr>
                <a:schemeClr val="dk1"/>
              </a:buClr>
              <a:buSzPts val="1000"/>
              <a:buFont typeface="Arial"/>
              <a:buChar char="​"/>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38" name="Google Shape;538;p84"/>
          <p:cNvSpPr txBox="1">
            <a:spLocks noGrp="1"/>
          </p:cNvSpPr>
          <p:nvPr>
            <p:ph type="body" idx="4"/>
          </p:nvPr>
        </p:nvSpPr>
        <p:spPr>
          <a:xfrm>
            <a:off x="3406800" y="4482000"/>
            <a:ext cx="25452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i="0">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39" name="Google Shape;539;p84"/>
          <p:cNvSpPr txBox="1">
            <a:spLocks noGrp="1"/>
          </p:cNvSpPr>
          <p:nvPr>
            <p:ph type="body" idx="5"/>
          </p:nvPr>
        </p:nvSpPr>
        <p:spPr>
          <a:xfrm>
            <a:off x="3406800" y="4680000"/>
            <a:ext cx="2545200" cy="356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dk1"/>
              </a:buClr>
              <a:buSzPts val="1000"/>
              <a:buFont typeface="Arial"/>
              <a:buChar char="​"/>
              <a:defRPr sz="1000" i="0"/>
            </a:lvl1pPr>
            <a:lvl2pPr marL="914400" lvl="1" indent="-292100" algn="l">
              <a:lnSpc>
                <a:spcPct val="100000"/>
              </a:lnSpc>
              <a:spcBef>
                <a:spcPts val="0"/>
              </a:spcBef>
              <a:spcAft>
                <a:spcPts val="0"/>
              </a:spcAft>
              <a:buClr>
                <a:schemeClr val="dk1"/>
              </a:buClr>
              <a:buSzPts val="1000"/>
              <a:buFont typeface="Arial"/>
              <a:buChar char="​"/>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40" name="Google Shape;540;p84"/>
          <p:cNvSpPr txBox="1">
            <a:spLocks noGrp="1"/>
          </p:cNvSpPr>
          <p:nvPr>
            <p:ph type="body" idx="6"/>
          </p:nvPr>
        </p:nvSpPr>
        <p:spPr>
          <a:xfrm>
            <a:off x="6238800" y="4482000"/>
            <a:ext cx="25452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i="0">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41" name="Google Shape;541;p84"/>
          <p:cNvSpPr txBox="1">
            <a:spLocks noGrp="1"/>
          </p:cNvSpPr>
          <p:nvPr>
            <p:ph type="body" idx="7"/>
          </p:nvPr>
        </p:nvSpPr>
        <p:spPr>
          <a:xfrm>
            <a:off x="6238800" y="4680000"/>
            <a:ext cx="2545200" cy="356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dk1"/>
              </a:buClr>
              <a:buSzPts val="1000"/>
              <a:buFont typeface="Arial"/>
              <a:buChar char="​"/>
              <a:defRPr sz="1000" i="0"/>
            </a:lvl1pPr>
            <a:lvl2pPr marL="914400" lvl="1" indent="-228600" algn="l">
              <a:lnSpc>
                <a:spcPct val="100000"/>
              </a:lnSpc>
              <a:spcBef>
                <a:spcPts val="0"/>
              </a:spcBef>
              <a:spcAft>
                <a:spcPts val="0"/>
              </a:spcAft>
              <a:buClr>
                <a:schemeClr val="dk1"/>
              </a:buClr>
              <a:buSzPts val="1000"/>
              <a:buNone/>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42" name="Google Shape;542;p84"/>
          <p:cNvSpPr txBox="1">
            <a:spLocks noGrp="1"/>
          </p:cNvSpPr>
          <p:nvPr>
            <p:ph type="body" idx="8"/>
          </p:nvPr>
        </p:nvSpPr>
        <p:spPr>
          <a:xfrm>
            <a:off x="9070799" y="4482000"/>
            <a:ext cx="25452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i="0">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43" name="Google Shape;543;p84"/>
          <p:cNvSpPr txBox="1">
            <a:spLocks noGrp="1"/>
          </p:cNvSpPr>
          <p:nvPr>
            <p:ph type="body" idx="9"/>
          </p:nvPr>
        </p:nvSpPr>
        <p:spPr>
          <a:xfrm>
            <a:off x="9070799" y="4680000"/>
            <a:ext cx="2545200" cy="356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dk1"/>
              </a:buClr>
              <a:buSzPts val="1000"/>
              <a:buFont typeface="Arial"/>
              <a:buChar char="​"/>
              <a:defRPr sz="1000" i="0"/>
            </a:lvl1pPr>
            <a:lvl2pPr marL="914400" lvl="1" indent="-228600" algn="l">
              <a:lnSpc>
                <a:spcPct val="100000"/>
              </a:lnSpc>
              <a:spcBef>
                <a:spcPts val="0"/>
              </a:spcBef>
              <a:spcAft>
                <a:spcPts val="0"/>
              </a:spcAft>
              <a:buClr>
                <a:schemeClr val="dk1"/>
              </a:buClr>
              <a:buSzPts val="1000"/>
              <a:buNone/>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44" name="Google Shape;544;p84"/>
          <p:cNvSpPr txBox="1">
            <a:spLocks noGrp="1"/>
          </p:cNvSpPr>
          <p:nvPr>
            <p:ph type="body" idx="13"/>
          </p:nvPr>
        </p:nvSpPr>
        <p:spPr>
          <a:xfrm>
            <a:off x="576000" y="2044800"/>
            <a:ext cx="2545200" cy="2358000"/>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SzPts val="100"/>
              <a:buNone/>
              <a:defRPr sz="100"/>
            </a:lvl1pPr>
            <a:lvl2pPr marL="914400" lvl="1" indent="-234950" algn="l">
              <a:lnSpc>
                <a:spcPct val="100000"/>
              </a:lnSpc>
              <a:spcBef>
                <a:spcPts val="800"/>
              </a:spcBef>
              <a:spcAft>
                <a:spcPts val="0"/>
              </a:spcAft>
              <a:buClr>
                <a:schemeClr val="dk1"/>
              </a:buClr>
              <a:buSzPts val="100"/>
              <a:buChar char="‒"/>
              <a:defRPr sz="100"/>
            </a:lvl2pPr>
            <a:lvl3pPr marL="1371600" lvl="2" indent="-234950" algn="l">
              <a:lnSpc>
                <a:spcPct val="100000"/>
              </a:lnSpc>
              <a:spcBef>
                <a:spcPts val="800"/>
              </a:spcBef>
              <a:spcAft>
                <a:spcPts val="0"/>
              </a:spcAft>
              <a:buClr>
                <a:schemeClr val="dk1"/>
              </a:buClr>
              <a:buSzPts val="100"/>
              <a:buChar char="▫"/>
              <a:defRPr sz="100"/>
            </a:lvl3pPr>
            <a:lvl4pPr marL="1828800" lvl="3" indent="-234950" algn="l">
              <a:lnSpc>
                <a:spcPct val="100000"/>
              </a:lnSpc>
              <a:spcBef>
                <a:spcPts val="800"/>
              </a:spcBef>
              <a:spcAft>
                <a:spcPts val="0"/>
              </a:spcAft>
              <a:buClr>
                <a:schemeClr val="dk1"/>
              </a:buClr>
              <a:buSzPts val="100"/>
              <a:buChar char="◦"/>
              <a:defRPr sz="100"/>
            </a:lvl4pPr>
            <a:lvl5pPr marL="2286000" lvl="4" indent="-234950" algn="l">
              <a:lnSpc>
                <a:spcPct val="100000"/>
              </a:lnSpc>
              <a:spcBef>
                <a:spcPts val="800"/>
              </a:spcBef>
              <a:spcAft>
                <a:spcPts val="0"/>
              </a:spcAft>
              <a:buClr>
                <a:schemeClr val="dk1"/>
              </a:buClr>
              <a:buSzPts val="100"/>
              <a:buChar char="»"/>
              <a:defRPr sz="100"/>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45" name="Google Shape;545;p84"/>
          <p:cNvSpPr>
            <a:spLocks noGrp="1"/>
          </p:cNvSpPr>
          <p:nvPr>
            <p:ph type="pic" idx="14"/>
          </p:nvPr>
        </p:nvSpPr>
        <p:spPr>
          <a:xfrm>
            <a:off x="1117800" y="2493000"/>
            <a:ext cx="1461600" cy="1461600"/>
          </a:xfrm>
          <a:prstGeom prst="rect">
            <a:avLst/>
          </a:prstGeom>
          <a:noFill/>
          <a:ln>
            <a:noFill/>
          </a:ln>
        </p:spPr>
      </p:sp>
      <p:sp>
        <p:nvSpPr>
          <p:cNvPr id="546" name="Google Shape;546;p84"/>
          <p:cNvSpPr txBox="1">
            <a:spLocks noGrp="1"/>
          </p:cNvSpPr>
          <p:nvPr>
            <p:ph type="body" idx="15"/>
          </p:nvPr>
        </p:nvSpPr>
        <p:spPr>
          <a:xfrm>
            <a:off x="3406800" y="2044800"/>
            <a:ext cx="2545200" cy="2358000"/>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dk1"/>
              </a:buClr>
              <a:buSzPts val="100"/>
              <a:buNone/>
              <a:defRPr sz="100">
                <a:solidFill>
                  <a:schemeClr val="dk1"/>
                </a:solidFill>
              </a:defRPr>
            </a:lvl1pPr>
            <a:lvl2pPr marL="914400" lvl="1" indent="-234950" algn="l">
              <a:lnSpc>
                <a:spcPct val="100000"/>
              </a:lnSpc>
              <a:spcBef>
                <a:spcPts val="800"/>
              </a:spcBef>
              <a:spcAft>
                <a:spcPts val="0"/>
              </a:spcAft>
              <a:buClr>
                <a:schemeClr val="dk1"/>
              </a:buClr>
              <a:buSzPts val="100"/>
              <a:buChar char="‒"/>
              <a:defRPr sz="100"/>
            </a:lvl2pPr>
            <a:lvl3pPr marL="1371600" lvl="2" indent="-234950" algn="l">
              <a:lnSpc>
                <a:spcPct val="100000"/>
              </a:lnSpc>
              <a:spcBef>
                <a:spcPts val="800"/>
              </a:spcBef>
              <a:spcAft>
                <a:spcPts val="0"/>
              </a:spcAft>
              <a:buClr>
                <a:schemeClr val="dk1"/>
              </a:buClr>
              <a:buSzPts val="100"/>
              <a:buChar char="▫"/>
              <a:defRPr sz="100"/>
            </a:lvl3pPr>
            <a:lvl4pPr marL="1828800" lvl="3" indent="-234950" algn="l">
              <a:lnSpc>
                <a:spcPct val="100000"/>
              </a:lnSpc>
              <a:spcBef>
                <a:spcPts val="800"/>
              </a:spcBef>
              <a:spcAft>
                <a:spcPts val="0"/>
              </a:spcAft>
              <a:buClr>
                <a:schemeClr val="dk1"/>
              </a:buClr>
              <a:buSzPts val="100"/>
              <a:buChar char="◦"/>
              <a:defRPr sz="100"/>
            </a:lvl4pPr>
            <a:lvl5pPr marL="2286000" lvl="4" indent="-234950" algn="l">
              <a:lnSpc>
                <a:spcPct val="100000"/>
              </a:lnSpc>
              <a:spcBef>
                <a:spcPts val="800"/>
              </a:spcBef>
              <a:spcAft>
                <a:spcPts val="0"/>
              </a:spcAft>
              <a:buClr>
                <a:schemeClr val="dk1"/>
              </a:buClr>
              <a:buSzPts val="100"/>
              <a:buChar char="»"/>
              <a:defRPr sz="100"/>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47" name="Google Shape;547;p84"/>
          <p:cNvSpPr>
            <a:spLocks noGrp="1"/>
          </p:cNvSpPr>
          <p:nvPr>
            <p:ph type="pic" idx="16"/>
          </p:nvPr>
        </p:nvSpPr>
        <p:spPr>
          <a:xfrm>
            <a:off x="3948600" y="2493000"/>
            <a:ext cx="1461600" cy="1461600"/>
          </a:xfrm>
          <a:prstGeom prst="rect">
            <a:avLst/>
          </a:prstGeom>
          <a:noFill/>
          <a:ln>
            <a:noFill/>
          </a:ln>
        </p:spPr>
      </p:sp>
      <p:sp>
        <p:nvSpPr>
          <p:cNvPr id="548" name="Google Shape;548;p84"/>
          <p:cNvSpPr txBox="1">
            <a:spLocks noGrp="1"/>
          </p:cNvSpPr>
          <p:nvPr>
            <p:ph type="body" idx="17"/>
          </p:nvPr>
        </p:nvSpPr>
        <p:spPr>
          <a:xfrm>
            <a:off x="6238800" y="2044800"/>
            <a:ext cx="2545200" cy="2358000"/>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SzPts val="100"/>
              <a:buNone/>
              <a:defRPr sz="100"/>
            </a:lvl1pPr>
            <a:lvl2pPr marL="914400" lvl="1" indent="-234950" algn="l">
              <a:lnSpc>
                <a:spcPct val="100000"/>
              </a:lnSpc>
              <a:spcBef>
                <a:spcPts val="800"/>
              </a:spcBef>
              <a:spcAft>
                <a:spcPts val="0"/>
              </a:spcAft>
              <a:buClr>
                <a:schemeClr val="dk1"/>
              </a:buClr>
              <a:buSzPts val="100"/>
              <a:buChar char="‒"/>
              <a:defRPr sz="100"/>
            </a:lvl2pPr>
            <a:lvl3pPr marL="1371600" lvl="2" indent="-234950" algn="l">
              <a:lnSpc>
                <a:spcPct val="100000"/>
              </a:lnSpc>
              <a:spcBef>
                <a:spcPts val="800"/>
              </a:spcBef>
              <a:spcAft>
                <a:spcPts val="0"/>
              </a:spcAft>
              <a:buClr>
                <a:schemeClr val="dk1"/>
              </a:buClr>
              <a:buSzPts val="100"/>
              <a:buChar char="▫"/>
              <a:defRPr sz="100"/>
            </a:lvl3pPr>
            <a:lvl4pPr marL="1828800" lvl="3" indent="-234950" algn="l">
              <a:lnSpc>
                <a:spcPct val="100000"/>
              </a:lnSpc>
              <a:spcBef>
                <a:spcPts val="800"/>
              </a:spcBef>
              <a:spcAft>
                <a:spcPts val="0"/>
              </a:spcAft>
              <a:buClr>
                <a:schemeClr val="dk1"/>
              </a:buClr>
              <a:buSzPts val="100"/>
              <a:buChar char="◦"/>
              <a:defRPr sz="100"/>
            </a:lvl4pPr>
            <a:lvl5pPr marL="2286000" lvl="4" indent="-234950" algn="l">
              <a:lnSpc>
                <a:spcPct val="100000"/>
              </a:lnSpc>
              <a:spcBef>
                <a:spcPts val="800"/>
              </a:spcBef>
              <a:spcAft>
                <a:spcPts val="0"/>
              </a:spcAft>
              <a:buClr>
                <a:schemeClr val="dk1"/>
              </a:buClr>
              <a:buSzPts val="100"/>
              <a:buChar char="»"/>
              <a:defRPr sz="100"/>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49" name="Google Shape;549;p84"/>
          <p:cNvSpPr>
            <a:spLocks noGrp="1"/>
          </p:cNvSpPr>
          <p:nvPr>
            <p:ph type="pic" idx="18"/>
          </p:nvPr>
        </p:nvSpPr>
        <p:spPr>
          <a:xfrm>
            <a:off x="6780600" y="2493000"/>
            <a:ext cx="1461600" cy="1461600"/>
          </a:xfrm>
          <a:prstGeom prst="rect">
            <a:avLst/>
          </a:prstGeom>
          <a:noFill/>
          <a:ln>
            <a:noFill/>
          </a:ln>
        </p:spPr>
      </p:sp>
      <p:sp>
        <p:nvSpPr>
          <p:cNvPr id="550" name="Google Shape;550;p84"/>
          <p:cNvSpPr txBox="1">
            <a:spLocks noGrp="1"/>
          </p:cNvSpPr>
          <p:nvPr>
            <p:ph type="body" idx="19"/>
          </p:nvPr>
        </p:nvSpPr>
        <p:spPr>
          <a:xfrm>
            <a:off x="9070799" y="2044800"/>
            <a:ext cx="2545200" cy="2358000"/>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SzPts val="100"/>
              <a:buNone/>
              <a:defRPr sz="100"/>
            </a:lvl1pPr>
            <a:lvl2pPr marL="914400" lvl="1" indent="-234950" algn="l">
              <a:lnSpc>
                <a:spcPct val="100000"/>
              </a:lnSpc>
              <a:spcBef>
                <a:spcPts val="800"/>
              </a:spcBef>
              <a:spcAft>
                <a:spcPts val="0"/>
              </a:spcAft>
              <a:buClr>
                <a:schemeClr val="dk1"/>
              </a:buClr>
              <a:buSzPts val="100"/>
              <a:buChar char="‒"/>
              <a:defRPr sz="100"/>
            </a:lvl2pPr>
            <a:lvl3pPr marL="1371600" lvl="2" indent="-234950" algn="l">
              <a:lnSpc>
                <a:spcPct val="100000"/>
              </a:lnSpc>
              <a:spcBef>
                <a:spcPts val="800"/>
              </a:spcBef>
              <a:spcAft>
                <a:spcPts val="0"/>
              </a:spcAft>
              <a:buClr>
                <a:schemeClr val="dk1"/>
              </a:buClr>
              <a:buSzPts val="100"/>
              <a:buChar char="▫"/>
              <a:defRPr sz="100"/>
            </a:lvl3pPr>
            <a:lvl4pPr marL="1828800" lvl="3" indent="-234950" algn="l">
              <a:lnSpc>
                <a:spcPct val="100000"/>
              </a:lnSpc>
              <a:spcBef>
                <a:spcPts val="800"/>
              </a:spcBef>
              <a:spcAft>
                <a:spcPts val="0"/>
              </a:spcAft>
              <a:buClr>
                <a:schemeClr val="dk1"/>
              </a:buClr>
              <a:buSzPts val="100"/>
              <a:buChar char="◦"/>
              <a:defRPr sz="100"/>
            </a:lvl4pPr>
            <a:lvl5pPr marL="2286000" lvl="4" indent="-234950" algn="l">
              <a:lnSpc>
                <a:spcPct val="100000"/>
              </a:lnSpc>
              <a:spcBef>
                <a:spcPts val="800"/>
              </a:spcBef>
              <a:spcAft>
                <a:spcPts val="0"/>
              </a:spcAft>
              <a:buClr>
                <a:schemeClr val="dk1"/>
              </a:buClr>
              <a:buSzPts val="100"/>
              <a:buChar char="»"/>
              <a:defRPr sz="100"/>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51" name="Google Shape;551;p84"/>
          <p:cNvSpPr>
            <a:spLocks noGrp="1"/>
          </p:cNvSpPr>
          <p:nvPr>
            <p:ph type="pic" idx="20"/>
          </p:nvPr>
        </p:nvSpPr>
        <p:spPr>
          <a:xfrm>
            <a:off x="9612599" y="2493000"/>
            <a:ext cx="1461600" cy="1461600"/>
          </a:xfrm>
          <a:prstGeom prst="rect">
            <a:avLst/>
          </a:prstGeom>
          <a:noFill/>
          <a:ln>
            <a:noFill/>
          </a:ln>
        </p:spPr>
      </p:sp>
      <p:sp>
        <p:nvSpPr>
          <p:cNvPr id="552" name="Google Shape;552;p84"/>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53" name="Google Shape;553;p84"/>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4" name="Google Shape;554;p84"/>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5" name="Google Shape;555;p84"/>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556" name="Google Shape;556;p84"/>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557" name="Google Shape;557;p84"/>
          <p:cNvSpPr/>
          <p:nvPr/>
        </p:nvSpPr>
        <p:spPr>
          <a:xfrm>
            <a:off x="1306286" y="-212825"/>
            <a:ext cx="2358997" cy="1357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This slide has no elements that change color</a:t>
            </a: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Row of 4 Images 4">
  <p:cSld name="Row of 4 Images 4">
    <p:spTree>
      <p:nvGrpSpPr>
        <p:cNvPr id="1" name="Shape 558"/>
        <p:cNvGrpSpPr/>
        <p:nvPr/>
      </p:nvGrpSpPr>
      <p:grpSpPr>
        <a:xfrm>
          <a:off x="0" y="0"/>
          <a:ext cx="0" cy="0"/>
          <a:chOff x="0" y="0"/>
          <a:chExt cx="0" cy="0"/>
        </a:xfrm>
      </p:grpSpPr>
      <p:sp>
        <p:nvSpPr>
          <p:cNvPr id="559" name="Google Shape;559;p85"/>
          <p:cNvSpPr txBox="1">
            <a:spLocks noGrp="1"/>
          </p:cNvSpPr>
          <p:nvPr>
            <p:ph type="title"/>
          </p:nvPr>
        </p:nvSpPr>
        <p:spPr>
          <a:xfrm>
            <a:off x="576000" y="490275"/>
            <a:ext cx="11041200" cy="52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0" name="Google Shape;560;p85"/>
          <p:cNvSpPr txBox="1">
            <a:spLocks noGrp="1"/>
          </p:cNvSpPr>
          <p:nvPr>
            <p:ph type="subTitle" idx="1"/>
          </p:nvPr>
        </p:nvSpPr>
        <p:spPr>
          <a:xfrm>
            <a:off x="574676" y="1015200"/>
            <a:ext cx="11041062" cy="27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Font typeface="Arial"/>
              <a:buChar char="​"/>
              <a:defRPr sz="1600" b="1">
                <a:latin typeface="Georgia"/>
                <a:ea typeface="Georgia"/>
                <a:cs typeface="Georgia"/>
                <a:sym typeface="Georgia"/>
              </a:defRPr>
            </a:lvl1pPr>
            <a:lvl2pPr lvl="1" algn="l">
              <a:lnSpc>
                <a:spcPct val="100000"/>
              </a:lnSpc>
              <a:spcBef>
                <a:spcPts val="0"/>
              </a:spcBef>
              <a:spcAft>
                <a:spcPts val="0"/>
              </a:spcAft>
              <a:buClr>
                <a:schemeClr val="dk1"/>
              </a:buClr>
              <a:buSzPts val="2000"/>
              <a:buFont typeface="Arial"/>
              <a:buChar char="•"/>
              <a:defRPr sz="2000"/>
            </a:lvl2pPr>
            <a:lvl3pPr lvl="2" algn="l">
              <a:lnSpc>
                <a:spcPct val="100000"/>
              </a:lnSpc>
              <a:spcBef>
                <a:spcPts val="800"/>
              </a:spcBef>
              <a:spcAft>
                <a:spcPts val="0"/>
              </a:spcAft>
              <a:buClr>
                <a:schemeClr val="dk1"/>
              </a:buClr>
              <a:buSzPts val="2000"/>
              <a:buFont typeface="Arial"/>
              <a:buChar char="•"/>
              <a:defRPr sz="2000"/>
            </a:lvl3pPr>
            <a:lvl4pPr lvl="3" algn="l">
              <a:lnSpc>
                <a:spcPct val="100000"/>
              </a:lnSpc>
              <a:spcBef>
                <a:spcPts val="800"/>
              </a:spcBef>
              <a:spcAft>
                <a:spcPts val="0"/>
              </a:spcAft>
              <a:buClr>
                <a:schemeClr val="dk1"/>
              </a:buClr>
              <a:buSzPts val="2000"/>
              <a:buFont typeface="Arial"/>
              <a:buChar char="•"/>
              <a:defRPr sz="2000"/>
            </a:lvl4pPr>
            <a:lvl5pPr lvl="4" algn="l">
              <a:lnSpc>
                <a:spcPct val="100000"/>
              </a:lnSpc>
              <a:spcBef>
                <a:spcPts val="800"/>
              </a:spcBef>
              <a:spcAft>
                <a:spcPts val="0"/>
              </a:spcAft>
              <a:buClr>
                <a:schemeClr val="dk1"/>
              </a:buClr>
              <a:buSzPts val="2000"/>
              <a:buFont typeface="Arial"/>
              <a:buChar char="•"/>
              <a:defRPr sz="2000"/>
            </a:lvl5pPr>
            <a:lvl6pPr lvl="5" algn="l">
              <a:lnSpc>
                <a:spcPct val="100000"/>
              </a:lnSpc>
              <a:spcBef>
                <a:spcPts val="800"/>
              </a:spcBef>
              <a:spcAft>
                <a:spcPts val="0"/>
              </a:spcAft>
              <a:buClr>
                <a:schemeClr val="dk1"/>
              </a:buClr>
              <a:buSzPts val="2000"/>
              <a:buFont typeface="Arial"/>
              <a:buChar char="•"/>
              <a:defRPr sz="2000"/>
            </a:lvl6pPr>
            <a:lvl7pPr lvl="6" algn="l">
              <a:lnSpc>
                <a:spcPct val="100000"/>
              </a:lnSpc>
              <a:spcBef>
                <a:spcPts val="800"/>
              </a:spcBef>
              <a:spcAft>
                <a:spcPts val="0"/>
              </a:spcAft>
              <a:buClr>
                <a:schemeClr val="dk1"/>
              </a:buClr>
              <a:buSzPts val="2000"/>
              <a:buFont typeface="Arial"/>
              <a:buChar char="•"/>
              <a:defRPr sz="2000"/>
            </a:lvl7pPr>
            <a:lvl8pPr lvl="7" algn="l">
              <a:lnSpc>
                <a:spcPct val="100000"/>
              </a:lnSpc>
              <a:spcBef>
                <a:spcPts val="800"/>
              </a:spcBef>
              <a:spcAft>
                <a:spcPts val="0"/>
              </a:spcAft>
              <a:buClr>
                <a:schemeClr val="dk1"/>
              </a:buClr>
              <a:buSzPts val="2000"/>
              <a:buFont typeface="Arial"/>
              <a:buChar char="•"/>
              <a:defRPr sz="2000"/>
            </a:lvl8pPr>
            <a:lvl9pPr lvl="8" algn="l">
              <a:lnSpc>
                <a:spcPct val="100000"/>
              </a:lnSpc>
              <a:spcBef>
                <a:spcPts val="600"/>
              </a:spcBef>
              <a:spcAft>
                <a:spcPts val="600"/>
              </a:spcAft>
              <a:buClr>
                <a:schemeClr val="dk1"/>
              </a:buClr>
              <a:buSzPts val="2000"/>
              <a:buFont typeface="Arial"/>
              <a:buChar char="•"/>
              <a:defRPr sz="2000"/>
            </a:lvl9pPr>
          </a:lstStyle>
          <a:p>
            <a:endParaRPr/>
          </a:p>
        </p:txBody>
      </p:sp>
      <p:sp>
        <p:nvSpPr>
          <p:cNvPr id="561" name="Google Shape;561;p85"/>
          <p:cNvSpPr txBox="1">
            <a:spLocks noGrp="1"/>
          </p:cNvSpPr>
          <p:nvPr>
            <p:ph type="body" idx="2"/>
          </p:nvPr>
        </p:nvSpPr>
        <p:spPr>
          <a:xfrm>
            <a:off x="574676" y="4482000"/>
            <a:ext cx="25452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i="0">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62" name="Google Shape;562;p85"/>
          <p:cNvSpPr txBox="1">
            <a:spLocks noGrp="1"/>
          </p:cNvSpPr>
          <p:nvPr>
            <p:ph type="body" idx="3"/>
          </p:nvPr>
        </p:nvSpPr>
        <p:spPr>
          <a:xfrm>
            <a:off x="574676" y="4680000"/>
            <a:ext cx="2545200" cy="356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dk1"/>
              </a:buClr>
              <a:buSzPts val="1000"/>
              <a:buFont typeface="Arial"/>
              <a:buChar char="​"/>
              <a:defRPr sz="1000" i="0"/>
            </a:lvl1pPr>
            <a:lvl2pPr marL="914400" lvl="1" indent="-292100" algn="l">
              <a:lnSpc>
                <a:spcPct val="100000"/>
              </a:lnSpc>
              <a:spcBef>
                <a:spcPts val="0"/>
              </a:spcBef>
              <a:spcAft>
                <a:spcPts val="0"/>
              </a:spcAft>
              <a:buClr>
                <a:schemeClr val="dk1"/>
              </a:buClr>
              <a:buSzPts val="1000"/>
              <a:buFont typeface="Arial"/>
              <a:buChar char="​"/>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63" name="Google Shape;563;p85"/>
          <p:cNvSpPr txBox="1">
            <a:spLocks noGrp="1"/>
          </p:cNvSpPr>
          <p:nvPr>
            <p:ph type="body" idx="4"/>
          </p:nvPr>
        </p:nvSpPr>
        <p:spPr>
          <a:xfrm>
            <a:off x="3406800" y="4482000"/>
            <a:ext cx="25452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i="0">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64" name="Google Shape;564;p85"/>
          <p:cNvSpPr txBox="1">
            <a:spLocks noGrp="1"/>
          </p:cNvSpPr>
          <p:nvPr>
            <p:ph type="body" idx="5"/>
          </p:nvPr>
        </p:nvSpPr>
        <p:spPr>
          <a:xfrm>
            <a:off x="3406800" y="4680000"/>
            <a:ext cx="2545200" cy="356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dk1"/>
              </a:buClr>
              <a:buSzPts val="1000"/>
              <a:buFont typeface="Arial"/>
              <a:buChar char="​"/>
              <a:defRPr sz="1000" i="0"/>
            </a:lvl1pPr>
            <a:lvl2pPr marL="914400" lvl="1" indent="-292100" algn="l">
              <a:lnSpc>
                <a:spcPct val="100000"/>
              </a:lnSpc>
              <a:spcBef>
                <a:spcPts val="0"/>
              </a:spcBef>
              <a:spcAft>
                <a:spcPts val="0"/>
              </a:spcAft>
              <a:buClr>
                <a:schemeClr val="dk1"/>
              </a:buClr>
              <a:buSzPts val="1000"/>
              <a:buFont typeface="Arial"/>
              <a:buChar char="​"/>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65" name="Google Shape;565;p85"/>
          <p:cNvSpPr txBox="1">
            <a:spLocks noGrp="1"/>
          </p:cNvSpPr>
          <p:nvPr>
            <p:ph type="body" idx="6"/>
          </p:nvPr>
        </p:nvSpPr>
        <p:spPr>
          <a:xfrm>
            <a:off x="6238800" y="4482000"/>
            <a:ext cx="25452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i="0">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66" name="Google Shape;566;p85"/>
          <p:cNvSpPr txBox="1">
            <a:spLocks noGrp="1"/>
          </p:cNvSpPr>
          <p:nvPr>
            <p:ph type="body" idx="7"/>
          </p:nvPr>
        </p:nvSpPr>
        <p:spPr>
          <a:xfrm>
            <a:off x="6238800" y="4680000"/>
            <a:ext cx="2545200" cy="356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dk1"/>
              </a:buClr>
              <a:buSzPts val="1000"/>
              <a:buFont typeface="Arial"/>
              <a:buChar char="​"/>
              <a:defRPr sz="1000" i="0"/>
            </a:lvl1pPr>
            <a:lvl2pPr marL="914400" lvl="1" indent="-228600" algn="l">
              <a:lnSpc>
                <a:spcPct val="100000"/>
              </a:lnSpc>
              <a:spcBef>
                <a:spcPts val="0"/>
              </a:spcBef>
              <a:spcAft>
                <a:spcPts val="0"/>
              </a:spcAft>
              <a:buClr>
                <a:schemeClr val="dk1"/>
              </a:buClr>
              <a:buSzPts val="1000"/>
              <a:buNone/>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67" name="Google Shape;567;p85"/>
          <p:cNvSpPr txBox="1">
            <a:spLocks noGrp="1"/>
          </p:cNvSpPr>
          <p:nvPr>
            <p:ph type="body" idx="8"/>
          </p:nvPr>
        </p:nvSpPr>
        <p:spPr>
          <a:xfrm>
            <a:off x="9070799" y="4482000"/>
            <a:ext cx="25452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i="0">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68" name="Google Shape;568;p85"/>
          <p:cNvSpPr txBox="1">
            <a:spLocks noGrp="1"/>
          </p:cNvSpPr>
          <p:nvPr>
            <p:ph type="body" idx="9"/>
          </p:nvPr>
        </p:nvSpPr>
        <p:spPr>
          <a:xfrm>
            <a:off x="9070799" y="4680000"/>
            <a:ext cx="2545200" cy="356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dk1"/>
              </a:buClr>
              <a:buSzPts val="1000"/>
              <a:buFont typeface="Arial"/>
              <a:buChar char="​"/>
              <a:defRPr sz="1000" i="0"/>
            </a:lvl1pPr>
            <a:lvl2pPr marL="914400" lvl="1" indent="-228600" algn="l">
              <a:lnSpc>
                <a:spcPct val="100000"/>
              </a:lnSpc>
              <a:spcBef>
                <a:spcPts val="0"/>
              </a:spcBef>
              <a:spcAft>
                <a:spcPts val="0"/>
              </a:spcAft>
              <a:buClr>
                <a:schemeClr val="dk1"/>
              </a:buClr>
              <a:buSzPts val="1000"/>
              <a:buNone/>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69" name="Google Shape;569;p85"/>
          <p:cNvSpPr txBox="1">
            <a:spLocks noGrp="1"/>
          </p:cNvSpPr>
          <p:nvPr>
            <p:ph type="body" idx="13"/>
          </p:nvPr>
        </p:nvSpPr>
        <p:spPr>
          <a:xfrm>
            <a:off x="576000" y="2044800"/>
            <a:ext cx="2545200" cy="2358000"/>
          </a:xfrm>
          <a:prstGeom prst="rect">
            <a:avLst/>
          </a:prstGeom>
          <a:solidFill>
            <a:schemeClr val="dk2"/>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SzPts val="100"/>
              <a:buNone/>
              <a:defRPr sz="100"/>
            </a:lvl1pPr>
            <a:lvl2pPr marL="914400" lvl="1" indent="-234950" algn="l">
              <a:lnSpc>
                <a:spcPct val="100000"/>
              </a:lnSpc>
              <a:spcBef>
                <a:spcPts val="800"/>
              </a:spcBef>
              <a:spcAft>
                <a:spcPts val="0"/>
              </a:spcAft>
              <a:buClr>
                <a:schemeClr val="dk1"/>
              </a:buClr>
              <a:buSzPts val="100"/>
              <a:buChar char="‒"/>
              <a:defRPr sz="100"/>
            </a:lvl2pPr>
            <a:lvl3pPr marL="1371600" lvl="2" indent="-234950" algn="l">
              <a:lnSpc>
                <a:spcPct val="100000"/>
              </a:lnSpc>
              <a:spcBef>
                <a:spcPts val="800"/>
              </a:spcBef>
              <a:spcAft>
                <a:spcPts val="0"/>
              </a:spcAft>
              <a:buClr>
                <a:schemeClr val="dk1"/>
              </a:buClr>
              <a:buSzPts val="100"/>
              <a:buChar char="▫"/>
              <a:defRPr sz="100"/>
            </a:lvl3pPr>
            <a:lvl4pPr marL="1828800" lvl="3" indent="-234950" algn="l">
              <a:lnSpc>
                <a:spcPct val="100000"/>
              </a:lnSpc>
              <a:spcBef>
                <a:spcPts val="800"/>
              </a:spcBef>
              <a:spcAft>
                <a:spcPts val="0"/>
              </a:spcAft>
              <a:buClr>
                <a:schemeClr val="dk1"/>
              </a:buClr>
              <a:buSzPts val="100"/>
              <a:buChar char="◦"/>
              <a:defRPr sz="100"/>
            </a:lvl4pPr>
            <a:lvl5pPr marL="2286000" lvl="4" indent="-234950" algn="l">
              <a:lnSpc>
                <a:spcPct val="100000"/>
              </a:lnSpc>
              <a:spcBef>
                <a:spcPts val="800"/>
              </a:spcBef>
              <a:spcAft>
                <a:spcPts val="0"/>
              </a:spcAft>
              <a:buClr>
                <a:schemeClr val="dk1"/>
              </a:buClr>
              <a:buSzPts val="100"/>
              <a:buChar char="»"/>
              <a:defRPr sz="100"/>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70" name="Google Shape;570;p85"/>
          <p:cNvSpPr>
            <a:spLocks noGrp="1"/>
          </p:cNvSpPr>
          <p:nvPr>
            <p:ph type="pic" idx="14"/>
          </p:nvPr>
        </p:nvSpPr>
        <p:spPr>
          <a:xfrm>
            <a:off x="1117800" y="2493000"/>
            <a:ext cx="1461600" cy="1461600"/>
          </a:xfrm>
          <a:prstGeom prst="rect">
            <a:avLst/>
          </a:prstGeom>
          <a:noFill/>
          <a:ln>
            <a:noFill/>
          </a:ln>
        </p:spPr>
      </p:sp>
      <p:sp>
        <p:nvSpPr>
          <p:cNvPr id="571" name="Google Shape;571;p85"/>
          <p:cNvSpPr txBox="1">
            <a:spLocks noGrp="1"/>
          </p:cNvSpPr>
          <p:nvPr>
            <p:ph type="body" idx="15"/>
          </p:nvPr>
        </p:nvSpPr>
        <p:spPr>
          <a:xfrm>
            <a:off x="3406800" y="2044800"/>
            <a:ext cx="2545200" cy="2358000"/>
          </a:xfrm>
          <a:prstGeom prst="rect">
            <a:avLst/>
          </a:prstGeom>
          <a:solidFill>
            <a:schemeClr val="lt2"/>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dk1"/>
              </a:buClr>
              <a:buSzPts val="100"/>
              <a:buNone/>
              <a:defRPr sz="100">
                <a:solidFill>
                  <a:schemeClr val="dk1"/>
                </a:solidFill>
              </a:defRPr>
            </a:lvl1pPr>
            <a:lvl2pPr marL="914400" lvl="1" indent="-234950" algn="l">
              <a:lnSpc>
                <a:spcPct val="100000"/>
              </a:lnSpc>
              <a:spcBef>
                <a:spcPts val="800"/>
              </a:spcBef>
              <a:spcAft>
                <a:spcPts val="0"/>
              </a:spcAft>
              <a:buClr>
                <a:schemeClr val="dk1"/>
              </a:buClr>
              <a:buSzPts val="100"/>
              <a:buChar char="‒"/>
              <a:defRPr sz="100"/>
            </a:lvl2pPr>
            <a:lvl3pPr marL="1371600" lvl="2" indent="-234950" algn="l">
              <a:lnSpc>
                <a:spcPct val="100000"/>
              </a:lnSpc>
              <a:spcBef>
                <a:spcPts val="800"/>
              </a:spcBef>
              <a:spcAft>
                <a:spcPts val="0"/>
              </a:spcAft>
              <a:buClr>
                <a:schemeClr val="dk1"/>
              </a:buClr>
              <a:buSzPts val="100"/>
              <a:buChar char="▫"/>
              <a:defRPr sz="100"/>
            </a:lvl3pPr>
            <a:lvl4pPr marL="1828800" lvl="3" indent="-234950" algn="l">
              <a:lnSpc>
                <a:spcPct val="100000"/>
              </a:lnSpc>
              <a:spcBef>
                <a:spcPts val="800"/>
              </a:spcBef>
              <a:spcAft>
                <a:spcPts val="0"/>
              </a:spcAft>
              <a:buClr>
                <a:schemeClr val="dk1"/>
              </a:buClr>
              <a:buSzPts val="100"/>
              <a:buChar char="◦"/>
              <a:defRPr sz="100"/>
            </a:lvl4pPr>
            <a:lvl5pPr marL="2286000" lvl="4" indent="-234950" algn="l">
              <a:lnSpc>
                <a:spcPct val="100000"/>
              </a:lnSpc>
              <a:spcBef>
                <a:spcPts val="800"/>
              </a:spcBef>
              <a:spcAft>
                <a:spcPts val="0"/>
              </a:spcAft>
              <a:buClr>
                <a:schemeClr val="dk1"/>
              </a:buClr>
              <a:buSzPts val="100"/>
              <a:buChar char="»"/>
              <a:defRPr sz="100"/>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72" name="Google Shape;572;p85"/>
          <p:cNvSpPr>
            <a:spLocks noGrp="1"/>
          </p:cNvSpPr>
          <p:nvPr>
            <p:ph type="pic" idx="16"/>
          </p:nvPr>
        </p:nvSpPr>
        <p:spPr>
          <a:xfrm>
            <a:off x="3948600" y="2493000"/>
            <a:ext cx="1461600" cy="1461600"/>
          </a:xfrm>
          <a:prstGeom prst="rect">
            <a:avLst/>
          </a:prstGeom>
          <a:noFill/>
          <a:ln>
            <a:noFill/>
          </a:ln>
        </p:spPr>
      </p:sp>
      <p:sp>
        <p:nvSpPr>
          <p:cNvPr id="573" name="Google Shape;573;p85"/>
          <p:cNvSpPr txBox="1">
            <a:spLocks noGrp="1"/>
          </p:cNvSpPr>
          <p:nvPr>
            <p:ph type="body" idx="17"/>
          </p:nvPr>
        </p:nvSpPr>
        <p:spPr>
          <a:xfrm>
            <a:off x="6238800" y="2044800"/>
            <a:ext cx="2545200" cy="2358000"/>
          </a:xfrm>
          <a:prstGeom prst="rect">
            <a:avLst/>
          </a:prstGeom>
          <a:solidFill>
            <a:schemeClr val="dk2"/>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SzPts val="100"/>
              <a:buNone/>
              <a:defRPr sz="100"/>
            </a:lvl1pPr>
            <a:lvl2pPr marL="914400" lvl="1" indent="-234950" algn="l">
              <a:lnSpc>
                <a:spcPct val="100000"/>
              </a:lnSpc>
              <a:spcBef>
                <a:spcPts val="800"/>
              </a:spcBef>
              <a:spcAft>
                <a:spcPts val="0"/>
              </a:spcAft>
              <a:buClr>
                <a:schemeClr val="dk1"/>
              </a:buClr>
              <a:buSzPts val="100"/>
              <a:buChar char="‒"/>
              <a:defRPr sz="100"/>
            </a:lvl2pPr>
            <a:lvl3pPr marL="1371600" lvl="2" indent="-234950" algn="l">
              <a:lnSpc>
                <a:spcPct val="100000"/>
              </a:lnSpc>
              <a:spcBef>
                <a:spcPts val="800"/>
              </a:spcBef>
              <a:spcAft>
                <a:spcPts val="0"/>
              </a:spcAft>
              <a:buClr>
                <a:schemeClr val="dk1"/>
              </a:buClr>
              <a:buSzPts val="100"/>
              <a:buChar char="▫"/>
              <a:defRPr sz="100"/>
            </a:lvl3pPr>
            <a:lvl4pPr marL="1828800" lvl="3" indent="-234950" algn="l">
              <a:lnSpc>
                <a:spcPct val="100000"/>
              </a:lnSpc>
              <a:spcBef>
                <a:spcPts val="800"/>
              </a:spcBef>
              <a:spcAft>
                <a:spcPts val="0"/>
              </a:spcAft>
              <a:buClr>
                <a:schemeClr val="dk1"/>
              </a:buClr>
              <a:buSzPts val="100"/>
              <a:buChar char="◦"/>
              <a:defRPr sz="100"/>
            </a:lvl4pPr>
            <a:lvl5pPr marL="2286000" lvl="4" indent="-234950" algn="l">
              <a:lnSpc>
                <a:spcPct val="100000"/>
              </a:lnSpc>
              <a:spcBef>
                <a:spcPts val="800"/>
              </a:spcBef>
              <a:spcAft>
                <a:spcPts val="0"/>
              </a:spcAft>
              <a:buClr>
                <a:schemeClr val="dk1"/>
              </a:buClr>
              <a:buSzPts val="100"/>
              <a:buChar char="»"/>
              <a:defRPr sz="100"/>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74" name="Google Shape;574;p85"/>
          <p:cNvSpPr>
            <a:spLocks noGrp="1"/>
          </p:cNvSpPr>
          <p:nvPr>
            <p:ph type="pic" idx="18"/>
          </p:nvPr>
        </p:nvSpPr>
        <p:spPr>
          <a:xfrm>
            <a:off x="6780600" y="2493000"/>
            <a:ext cx="1461600" cy="1461600"/>
          </a:xfrm>
          <a:prstGeom prst="rect">
            <a:avLst/>
          </a:prstGeom>
          <a:noFill/>
          <a:ln>
            <a:noFill/>
          </a:ln>
        </p:spPr>
      </p:sp>
      <p:sp>
        <p:nvSpPr>
          <p:cNvPr id="575" name="Google Shape;575;p85"/>
          <p:cNvSpPr txBox="1">
            <a:spLocks noGrp="1"/>
          </p:cNvSpPr>
          <p:nvPr>
            <p:ph type="body" idx="19"/>
          </p:nvPr>
        </p:nvSpPr>
        <p:spPr>
          <a:xfrm>
            <a:off x="9070799" y="2044800"/>
            <a:ext cx="2545200" cy="2358000"/>
          </a:xfrm>
          <a:prstGeom prst="rect">
            <a:avLst/>
          </a:prstGeom>
          <a:solidFill>
            <a:schemeClr val="lt2"/>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SzPts val="100"/>
              <a:buNone/>
              <a:defRPr sz="100"/>
            </a:lvl1pPr>
            <a:lvl2pPr marL="914400" lvl="1" indent="-234950" algn="l">
              <a:lnSpc>
                <a:spcPct val="100000"/>
              </a:lnSpc>
              <a:spcBef>
                <a:spcPts val="800"/>
              </a:spcBef>
              <a:spcAft>
                <a:spcPts val="0"/>
              </a:spcAft>
              <a:buClr>
                <a:schemeClr val="dk1"/>
              </a:buClr>
              <a:buSzPts val="100"/>
              <a:buChar char="‒"/>
              <a:defRPr sz="100"/>
            </a:lvl2pPr>
            <a:lvl3pPr marL="1371600" lvl="2" indent="-234950" algn="l">
              <a:lnSpc>
                <a:spcPct val="100000"/>
              </a:lnSpc>
              <a:spcBef>
                <a:spcPts val="800"/>
              </a:spcBef>
              <a:spcAft>
                <a:spcPts val="0"/>
              </a:spcAft>
              <a:buClr>
                <a:schemeClr val="dk1"/>
              </a:buClr>
              <a:buSzPts val="100"/>
              <a:buChar char="▫"/>
              <a:defRPr sz="100"/>
            </a:lvl3pPr>
            <a:lvl4pPr marL="1828800" lvl="3" indent="-234950" algn="l">
              <a:lnSpc>
                <a:spcPct val="100000"/>
              </a:lnSpc>
              <a:spcBef>
                <a:spcPts val="800"/>
              </a:spcBef>
              <a:spcAft>
                <a:spcPts val="0"/>
              </a:spcAft>
              <a:buClr>
                <a:schemeClr val="dk1"/>
              </a:buClr>
              <a:buSzPts val="100"/>
              <a:buChar char="◦"/>
              <a:defRPr sz="100"/>
            </a:lvl4pPr>
            <a:lvl5pPr marL="2286000" lvl="4" indent="-234950" algn="l">
              <a:lnSpc>
                <a:spcPct val="100000"/>
              </a:lnSpc>
              <a:spcBef>
                <a:spcPts val="800"/>
              </a:spcBef>
              <a:spcAft>
                <a:spcPts val="0"/>
              </a:spcAft>
              <a:buClr>
                <a:schemeClr val="dk1"/>
              </a:buClr>
              <a:buSzPts val="100"/>
              <a:buChar char="»"/>
              <a:defRPr sz="100"/>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76" name="Google Shape;576;p85"/>
          <p:cNvSpPr>
            <a:spLocks noGrp="1"/>
          </p:cNvSpPr>
          <p:nvPr>
            <p:ph type="pic" idx="20"/>
          </p:nvPr>
        </p:nvSpPr>
        <p:spPr>
          <a:xfrm>
            <a:off x="9612599" y="2493000"/>
            <a:ext cx="1461600" cy="1461600"/>
          </a:xfrm>
          <a:prstGeom prst="rect">
            <a:avLst/>
          </a:prstGeom>
          <a:noFill/>
          <a:ln>
            <a:noFill/>
          </a:ln>
        </p:spPr>
      </p:sp>
      <p:sp>
        <p:nvSpPr>
          <p:cNvPr id="577" name="Google Shape;577;p85"/>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78" name="Google Shape;578;p85"/>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9" name="Google Shape;579;p85"/>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0" name="Google Shape;580;p85"/>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581" name="Google Shape;581;p85"/>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Row of 6 Images 1">
  <p:cSld name="Row of 6 Images 1">
    <p:spTree>
      <p:nvGrpSpPr>
        <p:cNvPr id="1" name="Shape 582"/>
        <p:cNvGrpSpPr/>
        <p:nvPr/>
      </p:nvGrpSpPr>
      <p:grpSpPr>
        <a:xfrm>
          <a:off x="0" y="0"/>
          <a:ext cx="0" cy="0"/>
          <a:chOff x="0" y="0"/>
          <a:chExt cx="0" cy="0"/>
        </a:xfrm>
      </p:grpSpPr>
      <p:sp>
        <p:nvSpPr>
          <p:cNvPr id="583" name="Google Shape;583;p86"/>
          <p:cNvSpPr txBox="1">
            <a:spLocks noGrp="1"/>
          </p:cNvSpPr>
          <p:nvPr>
            <p:ph type="title"/>
          </p:nvPr>
        </p:nvSpPr>
        <p:spPr>
          <a:xfrm>
            <a:off x="576000" y="490275"/>
            <a:ext cx="11041200" cy="52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4" name="Google Shape;584;p86"/>
          <p:cNvSpPr txBox="1">
            <a:spLocks noGrp="1"/>
          </p:cNvSpPr>
          <p:nvPr>
            <p:ph type="subTitle" idx="1"/>
          </p:nvPr>
        </p:nvSpPr>
        <p:spPr>
          <a:xfrm>
            <a:off x="574676" y="1015200"/>
            <a:ext cx="11041062" cy="27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Font typeface="Arial"/>
              <a:buChar char="​"/>
              <a:defRPr sz="1600" b="1">
                <a:latin typeface="Georgia"/>
                <a:ea typeface="Georgia"/>
                <a:cs typeface="Georgia"/>
                <a:sym typeface="Georgia"/>
              </a:defRPr>
            </a:lvl1pPr>
            <a:lvl2pPr lvl="1" algn="l">
              <a:lnSpc>
                <a:spcPct val="100000"/>
              </a:lnSpc>
              <a:spcBef>
                <a:spcPts val="0"/>
              </a:spcBef>
              <a:spcAft>
                <a:spcPts val="0"/>
              </a:spcAft>
              <a:buClr>
                <a:schemeClr val="dk1"/>
              </a:buClr>
              <a:buSzPts val="2000"/>
              <a:buFont typeface="Arial"/>
              <a:buChar char="•"/>
              <a:defRPr sz="2000"/>
            </a:lvl2pPr>
            <a:lvl3pPr lvl="2" algn="l">
              <a:lnSpc>
                <a:spcPct val="100000"/>
              </a:lnSpc>
              <a:spcBef>
                <a:spcPts val="800"/>
              </a:spcBef>
              <a:spcAft>
                <a:spcPts val="0"/>
              </a:spcAft>
              <a:buClr>
                <a:schemeClr val="dk1"/>
              </a:buClr>
              <a:buSzPts val="2000"/>
              <a:buFont typeface="Arial"/>
              <a:buChar char="•"/>
              <a:defRPr sz="2000"/>
            </a:lvl3pPr>
            <a:lvl4pPr lvl="3" algn="l">
              <a:lnSpc>
                <a:spcPct val="100000"/>
              </a:lnSpc>
              <a:spcBef>
                <a:spcPts val="800"/>
              </a:spcBef>
              <a:spcAft>
                <a:spcPts val="0"/>
              </a:spcAft>
              <a:buClr>
                <a:schemeClr val="dk1"/>
              </a:buClr>
              <a:buSzPts val="2000"/>
              <a:buFont typeface="Arial"/>
              <a:buChar char="•"/>
              <a:defRPr sz="2000"/>
            </a:lvl4pPr>
            <a:lvl5pPr lvl="4" algn="l">
              <a:lnSpc>
                <a:spcPct val="100000"/>
              </a:lnSpc>
              <a:spcBef>
                <a:spcPts val="800"/>
              </a:spcBef>
              <a:spcAft>
                <a:spcPts val="0"/>
              </a:spcAft>
              <a:buClr>
                <a:schemeClr val="dk1"/>
              </a:buClr>
              <a:buSzPts val="2000"/>
              <a:buFont typeface="Arial"/>
              <a:buChar char="•"/>
              <a:defRPr sz="2000"/>
            </a:lvl5pPr>
            <a:lvl6pPr lvl="5" algn="l">
              <a:lnSpc>
                <a:spcPct val="100000"/>
              </a:lnSpc>
              <a:spcBef>
                <a:spcPts val="800"/>
              </a:spcBef>
              <a:spcAft>
                <a:spcPts val="0"/>
              </a:spcAft>
              <a:buClr>
                <a:schemeClr val="dk1"/>
              </a:buClr>
              <a:buSzPts val="2000"/>
              <a:buFont typeface="Arial"/>
              <a:buChar char="•"/>
              <a:defRPr sz="2000"/>
            </a:lvl6pPr>
            <a:lvl7pPr lvl="6" algn="l">
              <a:lnSpc>
                <a:spcPct val="100000"/>
              </a:lnSpc>
              <a:spcBef>
                <a:spcPts val="800"/>
              </a:spcBef>
              <a:spcAft>
                <a:spcPts val="0"/>
              </a:spcAft>
              <a:buClr>
                <a:schemeClr val="dk1"/>
              </a:buClr>
              <a:buSzPts val="2000"/>
              <a:buFont typeface="Arial"/>
              <a:buChar char="•"/>
              <a:defRPr sz="2000"/>
            </a:lvl7pPr>
            <a:lvl8pPr lvl="7" algn="l">
              <a:lnSpc>
                <a:spcPct val="100000"/>
              </a:lnSpc>
              <a:spcBef>
                <a:spcPts val="800"/>
              </a:spcBef>
              <a:spcAft>
                <a:spcPts val="0"/>
              </a:spcAft>
              <a:buClr>
                <a:schemeClr val="dk1"/>
              </a:buClr>
              <a:buSzPts val="2000"/>
              <a:buFont typeface="Arial"/>
              <a:buChar char="•"/>
              <a:defRPr sz="2000"/>
            </a:lvl8pPr>
            <a:lvl9pPr lvl="8" algn="l">
              <a:lnSpc>
                <a:spcPct val="100000"/>
              </a:lnSpc>
              <a:spcBef>
                <a:spcPts val="600"/>
              </a:spcBef>
              <a:spcAft>
                <a:spcPts val="600"/>
              </a:spcAft>
              <a:buClr>
                <a:schemeClr val="dk1"/>
              </a:buClr>
              <a:buSzPts val="2000"/>
              <a:buFont typeface="Arial"/>
              <a:buChar char="•"/>
              <a:defRPr sz="2000"/>
            </a:lvl9pPr>
          </a:lstStyle>
          <a:p>
            <a:endParaRPr/>
          </a:p>
        </p:txBody>
      </p:sp>
      <p:sp>
        <p:nvSpPr>
          <p:cNvPr id="585" name="Google Shape;585;p86"/>
          <p:cNvSpPr txBox="1">
            <a:spLocks noGrp="1"/>
          </p:cNvSpPr>
          <p:nvPr>
            <p:ph type="body" idx="2"/>
          </p:nvPr>
        </p:nvSpPr>
        <p:spPr>
          <a:xfrm>
            <a:off x="574676" y="3765600"/>
            <a:ext cx="15984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i="0">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86" name="Google Shape;586;p86"/>
          <p:cNvSpPr txBox="1">
            <a:spLocks noGrp="1"/>
          </p:cNvSpPr>
          <p:nvPr>
            <p:ph type="body" idx="3"/>
          </p:nvPr>
        </p:nvSpPr>
        <p:spPr>
          <a:xfrm>
            <a:off x="574676" y="3963600"/>
            <a:ext cx="1598400" cy="356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dk1"/>
              </a:buClr>
              <a:buSzPts val="1000"/>
              <a:buFont typeface="Arial"/>
              <a:buChar char="​"/>
              <a:defRPr sz="1000" i="0"/>
            </a:lvl1pPr>
            <a:lvl2pPr marL="914400" lvl="1" indent="-292100" algn="l">
              <a:lnSpc>
                <a:spcPct val="100000"/>
              </a:lnSpc>
              <a:spcBef>
                <a:spcPts val="0"/>
              </a:spcBef>
              <a:spcAft>
                <a:spcPts val="0"/>
              </a:spcAft>
              <a:buClr>
                <a:schemeClr val="dk1"/>
              </a:buClr>
              <a:buSzPts val="1000"/>
              <a:buFont typeface="Arial"/>
              <a:buChar char="​"/>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87" name="Google Shape;587;p86"/>
          <p:cNvSpPr txBox="1">
            <a:spLocks noGrp="1"/>
          </p:cNvSpPr>
          <p:nvPr>
            <p:ph type="body" idx="4"/>
          </p:nvPr>
        </p:nvSpPr>
        <p:spPr>
          <a:xfrm>
            <a:off x="2463800" y="3765600"/>
            <a:ext cx="15984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i="0">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88" name="Google Shape;588;p86"/>
          <p:cNvSpPr txBox="1">
            <a:spLocks noGrp="1"/>
          </p:cNvSpPr>
          <p:nvPr>
            <p:ph type="body" idx="5"/>
          </p:nvPr>
        </p:nvSpPr>
        <p:spPr>
          <a:xfrm>
            <a:off x="2463800" y="3963600"/>
            <a:ext cx="1598400" cy="356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dk1"/>
              </a:buClr>
              <a:buSzPts val="1000"/>
              <a:buFont typeface="Arial"/>
              <a:buChar char="​"/>
              <a:defRPr sz="1000" i="0"/>
            </a:lvl1pPr>
            <a:lvl2pPr marL="914400" lvl="1" indent="-292100" algn="l">
              <a:lnSpc>
                <a:spcPct val="100000"/>
              </a:lnSpc>
              <a:spcBef>
                <a:spcPts val="0"/>
              </a:spcBef>
              <a:spcAft>
                <a:spcPts val="0"/>
              </a:spcAft>
              <a:buClr>
                <a:schemeClr val="dk1"/>
              </a:buClr>
              <a:buSzPts val="1000"/>
              <a:buFont typeface="Arial"/>
              <a:buChar char="​"/>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89" name="Google Shape;589;p86"/>
          <p:cNvSpPr txBox="1">
            <a:spLocks noGrp="1"/>
          </p:cNvSpPr>
          <p:nvPr>
            <p:ph type="body" idx="6"/>
          </p:nvPr>
        </p:nvSpPr>
        <p:spPr>
          <a:xfrm>
            <a:off x="4352400" y="3765600"/>
            <a:ext cx="15984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i="0">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90" name="Google Shape;590;p86"/>
          <p:cNvSpPr txBox="1">
            <a:spLocks noGrp="1"/>
          </p:cNvSpPr>
          <p:nvPr>
            <p:ph type="body" idx="7"/>
          </p:nvPr>
        </p:nvSpPr>
        <p:spPr>
          <a:xfrm>
            <a:off x="4352400" y="3963600"/>
            <a:ext cx="1598400" cy="356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dk1"/>
              </a:buClr>
              <a:buSzPts val="1000"/>
              <a:buFont typeface="Arial"/>
              <a:buChar char="​"/>
              <a:defRPr sz="1000" i="0"/>
            </a:lvl1pPr>
            <a:lvl2pPr marL="914400" lvl="1" indent="-228600" algn="l">
              <a:lnSpc>
                <a:spcPct val="100000"/>
              </a:lnSpc>
              <a:spcBef>
                <a:spcPts val="0"/>
              </a:spcBef>
              <a:spcAft>
                <a:spcPts val="0"/>
              </a:spcAft>
              <a:buClr>
                <a:schemeClr val="dk1"/>
              </a:buClr>
              <a:buSzPts val="1000"/>
              <a:buNone/>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91" name="Google Shape;591;p86"/>
          <p:cNvSpPr txBox="1">
            <a:spLocks noGrp="1"/>
          </p:cNvSpPr>
          <p:nvPr>
            <p:ph type="body" idx="8"/>
          </p:nvPr>
        </p:nvSpPr>
        <p:spPr>
          <a:xfrm>
            <a:off x="6238800" y="3765600"/>
            <a:ext cx="15984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i="0">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92" name="Google Shape;592;p86"/>
          <p:cNvSpPr txBox="1">
            <a:spLocks noGrp="1"/>
          </p:cNvSpPr>
          <p:nvPr>
            <p:ph type="body" idx="9"/>
          </p:nvPr>
        </p:nvSpPr>
        <p:spPr>
          <a:xfrm>
            <a:off x="6238800" y="3963600"/>
            <a:ext cx="1598400" cy="356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dk1"/>
              </a:buClr>
              <a:buSzPts val="1000"/>
              <a:buFont typeface="Arial"/>
              <a:buChar char="​"/>
              <a:defRPr sz="1000" i="0"/>
            </a:lvl1pPr>
            <a:lvl2pPr marL="914400" lvl="1" indent="-228600" algn="l">
              <a:lnSpc>
                <a:spcPct val="100000"/>
              </a:lnSpc>
              <a:spcBef>
                <a:spcPts val="0"/>
              </a:spcBef>
              <a:spcAft>
                <a:spcPts val="0"/>
              </a:spcAft>
              <a:buClr>
                <a:schemeClr val="dk1"/>
              </a:buClr>
              <a:buSzPts val="1000"/>
              <a:buNone/>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93" name="Google Shape;593;p86"/>
          <p:cNvSpPr txBox="1">
            <a:spLocks noGrp="1"/>
          </p:cNvSpPr>
          <p:nvPr>
            <p:ph type="body" idx="13"/>
          </p:nvPr>
        </p:nvSpPr>
        <p:spPr>
          <a:xfrm>
            <a:off x="8127999" y="3765600"/>
            <a:ext cx="15984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94" name="Google Shape;594;p86"/>
          <p:cNvSpPr txBox="1">
            <a:spLocks noGrp="1"/>
          </p:cNvSpPr>
          <p:nvPr>
            <p:ph type="body" idx="14"/>
          </p:nvPr>
        </p:nvSpPr>
        <p:spPr>
          <a:xfrm>
            <a:off x="8127998" y="3963600"/>
            <a:ext cx="1598400" cy="356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dk1"/>
              </a:buClr>
              <a:buSzPts val="1000"/>
              <a:buFont typeface="Arial"/>
              <a:buChar char="​"/>
              <a:defRPr sz="1000"/>
            </a:lvl1pPr>
            <a:lvl2pPr marL="914400" lvl="1" indent="-292100" algn="l">
              <a:lnSpc>
                <a:spcPct val="100000"/>
              </a:lnSpc>
              <a:spcBef>
                <a:spcPts val="0"/>
              </a:spcBef>
              <a:spcAft>
                <a:spcPts val="0"/>
              </a:spcAft>
              <a:buClr>
                <a:schemeClr val="dk1"/>
              </a:buClr>
              <a:buSzPts val="1000"/>
              <a:buFont typeface="Arial"/>
              <a:buChar char="​"/>
              <a:defRPr sz="1000" i="1"/>
            </a:lvl2pPr>
            <a:lvl3pPr marL="1371600" lvl="2" indent="-292100" algn="l">
              <a:lnSpc>
                <a:spcPct val="100000"/>
              </a:lnSpc>
              <a:spcBef>
                <a:spcPts val="0"/>
              </a:spcBef>
              <a:spcAft>
                <a:spcPts val="0"/>
              </a:spcAft>
              <a:buClr>
                <a:schemeClr val="dk1"/>
              </a:buClr>
              <a:buSzPts val="1000"/>
              <a:buFont typeface="Arial"/>
              <a:buChar char="​"/>
              <a:defRPr sz="1000"/>
            </a:lvl3pPr>
            <a:lvl4pPr marL="1828800" lvl="3" indent="-292100" algn="l">
              <a:lnSpc>
                <a:spcPct val="100000"/>
              </a:lnSpc>
              <a:spcBef>
                <a:spcPts val="0"/>
              </a:spcBef>
              <a:spcAft>
                <a:spcPts val="0"/>
              </a:spcAft>
              <a:buClr>
                <a:schemeClr val="dk1"/>
              </a:buClr>
              <a:buSzPts val="1000"/>
              <a:buFont typeface="Arial"/>
              <a:buChar char="​"/>
              <a:defRPr sz="1000"/>
            </a:lvl4pPr>
            <a:lvl5pPr marL="2286000" lvl="4" indent="-292100" algn="l">
              <a:lnSpc>
                <a:spcPct val="100000"/>
              </a:lnSpc>
              <a:spcBef>
                <a:spcPts val="0"/>
              </a:spcBef>
              <a:spcAft>
                <a:spcPts val="0"/>
              </a:spcAft>
              <a:buClr>
                <a:schemeClr val="dk1"/>
              </a:buClr>
              <a:buSzPts val="1000"/>
              <a:buFont typeface="Arial"/>
              <a:buChar char="​"/>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95" name="Google Shape;595;p86"/>
          <p:cNvSpPr txBox="1">
            <a:spLocks noGrp="1"/>
          </p:cNvSpPr>
          <p:nvPr>
            <p:ph type="body" idx="15"/>
          </p:nvPr>
        </p:nvSpPr>
        <p:spPr>
          <a:xfrm>
            <a:off x="10016000" y="3765600"/>
            <a:ext cx="15984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accent1"/>
              </a:buClr>
              <a:buSzPts val="1000"/>
              <a:buNone/>
              <a:defRPr sz="1000" b="1">
                <a:solidFill>
                  <a:schemeClr val="accent1"/>
                </a:solidFill>
                <a:latin typeface="Georgia"/>
                <a:ea typeface="Georgia"/>
                <a:cs typeface="Georgia"/>
                <a:sym typeface="Georgia"/>
              </a:defRPr>
            </a:lvl2pPr>
            <a:lvl3pPr marL="1371600" lvl="2" indent="-228600" algn="l">
              <a:lnSpc>
                <a:spcPct val="100000"/>
              </a:lnSpc>
              <a:spcBef>
                <a:spcPts val="0"/>
              </a:spcBef>
              <a:spcAft>
                <a:spcPts val="0"/>
              </a:spcAft>
              <a:buClr>
                <a:schemeClr val="accent1"/>
              </a:buClr>
              <a:buSzPts val="1000"/>
              <a:buNone/>
              <a:defRPr sz="1000" b="1">
                <a:solidFill>
                  <a:schemeClr val="accent1"/>
                </a:solidFill>
                <a:latin typeface="Georgia"/>
                <a:ea typeface="Georgia"/>
                <a:cs typeface="Georgia"/>
                <a:sym typeface="Georgia"/>
              </a:defRPr>
            </a:lvl3pPr>
            <a:lvl4pPr marL="1828800" lvl="3" indent="-228600" algn="l">
              <a:lnSpc>
                <a:spcPct val="100000"/>
              </a:lnSpc>
              <a:spcBef>
                <a:spcPts val="0"/>
              </a:spcBef>
              <a:spcAft>
                <a:spcPts val="0"/>
              </a:spcAft>
              <a:buClr>
                <a:schemeClr val="accent1"/>
              </a:buClr>
              <a:buSzPts val="1000"/>
              <a:buNone/>
              <a:defRPr sz="1000" b="1">
                <a:solidFill>
                  <a:schemeClr val="accent1"/>
                </a:solidFill>
                <a:latin typeface="Georgia"/>
                <a:ea typeface="Georgia"/>
                <a:cs typeface="Georgia"/>
                <a:sym typeface="Georgia"/>
              </a:defRPr>
            </a:lvl4pPr>
            <a:lvl5pPr marL="2286000" lvl="4" indent="-228600" algn="l">
              <a:lnSpc>
                <a:spcPct val="100000"/>
              </a:lnSpc>
              <a:spcBef>
                <a:spcPts val="0"/>
              </a:spcBef>
              <a:spcAft>
                <a:spcPts val="0"/>
              </a:spcAft>
              <a:buClr>
                <a:schemeClr val="accent1"/>
              </a:buClr>
              <a:buSzPts val="1000"/>
              <a:buNone/>
              <a:defRPr sz="1000" b="1">
                <a:solidFill>
                  <a:schemeClr val="accent1"/>
                </a:solidFill>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96" name="Google Shape;596;p86"/>
          <p:cNvSpPr txBox="1">
            <a:spLocks noGrp="1"/>
          </p:cNvSpPr>
          <p:nvPr>
            <p:ph type="body" idx="16"/>
          </p:nvPr>
        </p:nvSpPr>
        <p:spPr>
          <a:xfrm>
            <a:off x="10015538" y="3963600"/>
            <a:ext cx="1598400" cy="356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dk1"/>
              </a:buClr>
              <a:buSzPts val="1000"/>
              <a:buFont typeface="Arial"/>
              <a:buChar char="​"/>
              <a:defRPr sz="1000"/>
            </a:lvl1pPr>
            <a:lvl2pPr marL="914400" lvl="1" indent="-292100" algn="l">
              <a:lnSpc>
                <a:spcPct val="100000"/>
              </a:lnSpc>
              <a:spcBef>
                <a:spcPts val="0"/>
              </a:spcBef>
              <a:spcAft>
                <a:spcPts val="0"/>
              </a:spcAft>
              <a:buClr>
                <a:schemeClr val="dk1"/>
              </a:buClr>
              <a:buSzPts val="1000"/>
              <a:buFont typeface="Arial"/>
              <a:buChar char="​"/>
              <a:defRPr sz="1000" i="1"/>
            </a:lvl2pPr>
            <a:lvl3pPr marL="1371600" lvl="2" indent="-292100" algn="l">
              <a:lnSpc>
                <a:spcPct val="100000"/>
              </a:lnSpc>
              <a:spcBef>
                <a:spcPts val="0"/>
              </a:spcBef>
              <a:spcAft>
                <a:spcPts val="0"/>
              </a:spcAft>
              <a:buClr>
                <a:schemeClr val="dk1"/>
              </a:buClr>
              <a:buSzPts val="1000"/>
              <a:buFont typeface="Arial"/>
              <a:buChar char="​"/>
              <a:defRPr sz="1000"/>
            </a:lvl3pPr>
            <a:lvl4pPr marL="1828800" lvl="3" indent="-292100" algn="l">
              <a:lnSpc>
                <a:spcPct val="100000"/>
              </a:lnSpc>
              <a:spcBef>
                <a:spcPts val="0"/>
              </a:spcBef>
              <a:spcAft>
                <a:spcPts val="0"/>
              </a:spcAft>
              <a:buClr>
                <a:schemeClr val="dk1"/>
              </a:buClr>
              <a:buSzPts val="1000"/>
              <a:buFont typeface="Arial"/>
              <a:buChar char="​"/>
              <a:defRPr sz="1000"/>
            </a:lvl4pPr>
            <a:lvl5pPr marL="2286000" lvl="4" indent="-292100" algn="l">
              <a:lnSpc>
                <a:spcPct val="100000"/>
              </a:lnSpc>
              <a:spcBef>
                <a:spcPts val="0"/>
              </a:spcBef>
              <a:spcAft>
                <a:spcPts val="0"/>
              </a:spcAft>
              <a:buClr>
                <a:schemeClr val="dk1"/>
              </a:buClr>
              <a:buSzPts val="1000"/>
              <a:buFont typeface="Arial"/>
              <a:buChar char="​"/>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97" name="Google Shape;597;p86"/>
          <p:cNvSpPr txBox="1">
            <a:spLocks noGrp="1"/>
          </p:cNvSpPr>
          <p:nvPr>
            <p:ph type="body" idx="17"/>
          </p:nvPr>
        </p:nvSpPr>
        <p:spPr>
          <a:xfrm>
            <a:off x="576000" y="2044800"/>
            <a:ext cx="1598400" cy="1515600"/>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SzPts val="100"/>
              <a:buNone/>
              <a:defRPr sz="100"/>
            </a:lvl1pPr>
            <a:lvl2pPr marL="914400" lvl="1" indent="-234950" algn="l">
              <a:lnSpc>
                <a:spcPct val="100000"/>
              </a:lnSpc>
              <a:spcBef>
                <a:spcPts val="800"/>
              </a:spcBef>
              <a:spcAft>
                <a:spcPts val="0"/>
              </a:spcAft>
              <a:buClr>
                <a:schemeClr val="dk1"/>
              </a:buClr>
              <a:buSzPts val="100"/>
              <a:buChar char="‒"/>
              <a:defRPr sz="100"/>
            </a:lvl2pPr>
            <a:lvl3pPr marL="1371600" lvl="2" indent="-234950" algn="l">
              <a:lnSpc>
                <a:spcPct val="100000"/>
              </a:lnSpc>
              <a:spcBef>
                <a:spcPts val="800"/>
              </a:spcBef>
              <a:spcAft>
                <a:spcPts val="0"/>
              </a:spcAft>
              <a:buClr>
                <a:schemeClr val="dk1"/>
              </a:buClr>
              <a:buSzPts val="100"/>
              <a:buChar char="▫"/>
              <a:defRPr sz="100"/>
            </a:lvl3pPr>
            <a:lvl4pPr marL="1828800" lvl="3" indent="-234950" algn="l">
              <a:lnSpc>
                <a:spcPct val="100000"/>
              </a:lnSpc>
              <a:spcBef>
                <a:spcPts val="800"/>
              </a:spcBef>
              <a:spcAft>
                <a:spcPts val="0"/>
              </a:spcAft>
              <a:buClr>
                <a:schemeClr val="dk1"/>
              </a:buClr>
              <a:buSzPts val="100"/>
              <a:buChar char="◦"/>
              <a:defRPr sz="100"/>
            </a:lvl4pPr>
            <a:lvl5pPr marL="2286000" lvl="4" indent="-234950" algn="l">
              <a:lnSpc>
                <a:spcPct val="100000"/>
              </a:lnSpc>
              <a:spcBef>
                <a:spcPts val="800"/>
              </a:spcBef>
              <a:spcAft>
                <a:spcPts val="0"/>
              </a:spcAft>
              <a:buClr>
                <a:schemeClr val="dk1"/>
              </a:buClr>
              <a:buSzPts val="100"/>
              <a:buChar char="»"/>
              <a:defRPr sz="100"/>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98" name="Google Shape;598;p86"/>
          <p:cNvSpPr>
            <a:spLocks noGrp="1"/>
          </p:cNvSpPr>
          <p:nvPr>
            <p:ph type="pic" idx="18"/>
          </p:nvPr>
        </p:nvSpPr>
        <p:spPr>
          <a:xfrm>
            <a:off x="826200" y="2253600"/>
            <a:ext cx="1098000" cy="1098000"/>
          </a:xfrm>
          <a:prstGeom prst="rect">
            <a:avLst/>
          </a:prstGeom>
          <a:noFill/>
          <a:ln>
            <a:noFill/>
          </a:ln>
        </p:spPr>
      </p:sp>
      <p:sp>
        <p:nvSpPr>
          <p:cNvPr id="599" name="Google Shape;599;p86"/>
          <p:cNvSpPr txBox="1">
            <a:spLocks noGrp="1"/>
          </p:cNvSpPr>
          <p:nvPr>
            <p:ph type="body" idx="19"/>
          </p:nvPr>
        </p:nvSpPr>
        <p:spPr>
          <a:xfrm>
            <a:off x="2464000" y="2044800"/>
            <a:ext cx="1598400" cy="1515600"/>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dk1"/>
              </a:buClr>
              <a:buSzPts val="100"/>
              <a:buNone/>
              <a:defRPr sz="100">
                <a:solidFill>
                  <a:schemeClr val="dk1"/>
                </a:solidFill>
              </a:defRPr>
            </a:lvl1pPr>
            <a:lvl2pPr marL="914400" lvl="1" indent="-234950" algn="l">
              <a:lnSpc>
                <a:spcPct val="100000"/>
              </a:lnSpc>
              <a:spcBef>
                <a:spcPts val="800"/>
              </a:spcBef>
              <a:spcAft>
                <a:spcPts val="0"/>
              </a:spcAft>
              <a:buClr>
                <a:schemeClr val="dk1"/>
              </a:buClr>
              <a:buSzPts val="100"/>
              <a:buChar char="‒"/>
              <a:defRPr sz="100"/>
            </a:lvl2pPr>
            <a:lvl3pPr marL="1371600" lvl="2" indent="-234950" algn="l">
              <a:lnSpc>
                <a:spcPct val="100000"/>
              </a:lnSpc>
              <a:spcBef>
                <a:spcPts val="800"/>
              </a:spcBef>
              <a:spcAft>
                <a:spcPts val="0"/>
              </a:spcAft>
              <a:buClr>
                <a:schemeClr val="dk1"/>
              </a:buClr>
              <a:buSzPts val="100"/>
              <a:buChar char="▫"/>
              <a:defRPr sz="100"/>
            </a:lvl3pPr>
            <a:lvl4pPr marL="1828800" lvl="3" indent="-234950" algn="l">
              <a:lnSpc>
                <a:spcPct val="100000"/>
              </a:lnSpc>
              <a:spcBef>
                <a:spcPts val="800"/>
              </a:spcBef>
              <a:spcAft>
                <a:spcPts val="0"/>
              </a:spcAft>
              <a:buClr>
                <a:schemeClr val="dk1"/>
              </a:buClr>
              <a:buSzPts val="100"/>
              <a:buChar char="◦"/>
              <a:defRPr sz="100"/>
            </a:lvl4pPr>
            <a:lvl5pPr marL="2286000" lvl="4" indent="-234950" algn="l">
              <a:lnSpc>
                <a:spcPct val="100000"/>
              </a:lnSpc>
              <a:spcBef>
                <a:spcPts val="800"/>
              </a:spcBef>
              <a:spcAft>
                <a:spcPts val="0"/>
              </a:spcAft>
              <a:buClr>
                <a:schemeClr val="dk1"/>
              </a:buClr>
              <a:buSzPts val="100"/>
              <a:buChar char="»"/>
              <a:defRPr sz="100"/>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00" name="Google Shape;600;p86"/>
          <p:cNvSpPr>
            <a:spLocks noGrp="1"/>
          </p:cNvSpPr>
          <p:nvPr>
            <p:ph type="pic" idx="20"/>
          </p:nvPr>
        </p:nvSpPr>
        <p:spPr>
          <a:xfrm>
            <a:off x="2714200" y="2253600"/>
            <a:ext cx="1098000" cy="1098000"/>
          </a:xfrm>
          <a:prstGeom prst="rect">
            <a:avLst/>
          </a:prstGeom>
          <a:noFill/>
          <a:ln>
            <a:noFill/>
          </a:ln>
        </p:spPr>
      </p:sp>
      <p:sp>
        <p:nvSpPr>
          <p:cNvPr id="601" name="Google Shape;601;p86"/>
          <p:cNvSpPr txBox="1">
            <a:spLocks noGrp="1"/>
          </p:cNvSpPr>
          <p:nvPr>
            <p:ph type="body" idx="21"/>
          </p:nvPr>
        </p:nvSpPr>
        <p:spPr>
          <a:xfrm>
            <a:off x="4352000" y="2044800"/>
            <a:ext cx="1598400" cy="1515600"/>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SzPts val="100"/>
              <a:buNone/>
              <a:defRPr sz="100"/>
            </a:lvl1pPr>
            <a:lvl2pPr marL="914400" lvl="1" indent="-234950" algn="l">
              <a:lnSpc>
                <a:spcPct val="100000"/>
              </a:lnSpc>
              <a:spcBef>
                <a:spcPts val="800"/>
              </a:spcBef>
              <a:spcAft>
                <a:spcPts val="0"/>
              </a:spcAft>
              <a:buClr>
                <a:schemeClr val="dk1"/>
              </a:buClr>
              <a:buSzPts val="100"/>
              <a:buChar char="‒"/>
              <a:defRPr sz="100"/>
            </a:lvl2pPr>
            <a:lvl3pPr marL="1371600" lvl="2" indent="-234950" algn="l">
              <a:lnSpc>
                <a:spcPct val="100000"/>
              </a:lnSpc>
              <a:spcBef>
                <a:spcPts val="800"/>
              </a:spcBef>
              <a:spcAft>
                <a:spcPts val="0"/>
              </a:spcAft>
              <a:buClr>
                <a:schemeClr val="dk1"/>
              </a:buClr>
              <a:buSzPts val="100"/>
              <a:buChar char="▫"/>
              <a:defRPr sz="100"/>
            </a:lvl3pPr>
            <a:lvl4pPr marL="1828800" lvl="3" indent="-234950" algn="l">
              <a:lnSpc>
                <a:spcPct val="100000"/>
              </a:lnSpc>
              <a:spcBef>
                <a:spcPts val="800"/>
              </a:spcBef>
              <a:spcAft>
                <a:spcPts val="0"/>
              </a:spcAft>
              <a:buClr>
                <a:schemeClr val="dk1"/>
              </a:buClr>
              <a:buSzPts val="100"/>
              <a:buChar char="◦"/>
              <a:defRPr sz="100"/>
            </a:lvl4pPr>
            <a:lvl5pPr marL="2286000" lvl="4" indent="-234950" algn="l">
              <a:lnSpc>
                <a:spcPct val="100000"/>
              </a:lnSpc>
              <a:spcBef>
                <a:spcPts val="800"/>
              </a:spcBef>
              <a:spcAft>
                <a:spcPts val="0"/>
              </a:spcAft>
              <a:buClr>
                <a:schemeClr val="dk1"/>
              </a:buClr>
              <a:buSzPts val="100"/>
              <a:buChar char="»"/>
              <a:defRPr sz="100"/>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02" name="Google Shape;602;p86"/>
          <p:cNvSpPr>
            <a:spLocks noGrp="1"/>
          </p:cNvSpPr>
          <p:nvPr>
            <p:ph type="pic" idx="22"/>
          </p:nvPr>
        </p:nvSpPr>
        <p:spPr>
          <a:xfrm>
            <a:off x="4602200" y="2253600"/>
            <a:ext cx="1098000" cy="1098000"/>
          </a:xfrm>
          <a:prstGeom prst="rect">
            <a:avLst/>
          </a:prstGeom>
          <a:noFill/>
          <a:ln>
            <a:noFill/>
          </a:ln>
        </p:spPr>
      </p:sp>
      <p:sp>
        <p:nvSpPr>
          <p:cNvPr id="603" name="Google Shape;603;p86"/>
          <p:cNvSpPr txBox="1">
            <a:spLocks noGrp="1"/>
          </p:cNvSpPr>
          <p:nvPr>
            <p:ph type="body" idx="23"/>
          </p:nvPr>
        </p:nvSpPr>
        <p:spPr>
          <a:xfrm>
            <a:off x="6240000" y="2044800"/>
            <a:ext cx="1598400" cy="1515600"/>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SzPts val="100"/>
              <a:buNone/>
              <a:defRPr sz="100"/>
            </a:lvl1pPr>
            <a:lvl2pPr marL="914400" lvl="1" indent="-234950" algn="l">
              <a:lnSpc>
                <a:spcPct val="100000"/>
              </a:lnSpc>
              <a:spcBef>
                <a:spcPts val="800"/>
              </a:spcBef>
              <a:spcAft>
                <a:spcPts val="0"/>
              </a:spcAft>
              <a:buClr>
                <a:schemeClr val="dk1"/>
              </a:buClr>
              <a:buSzPts val="100"/>
              <a:buChar char="‒"/>
              <a:defRPr sz="100"/>
            </a:lvl2pPr>
            <a:lvl3pPr marL="1371600" lvl="2" indent="-234950" algn="l">
              <a:lnSpc>
                <a:spcPct val="100000"/>
              </a:lnSpc>
              <a:spcBef>
                <a:spcPts val="800"/>
              </a:spcBef>
              <a:spcAft>
                <a:spcPts val="0"/>
              </a:spcAft>
              <a:buClr>
                <a:schemeClr val="dk1"/>
              </a:buClr>
              <a:buSzPts val="100"/>
              <a:buChar char="▫"/>
              <a:defRPr sz="100"/>
            </a:lvl3pPr>
            <a:lvl4pPr marL="1828800" lvl="3" indent="-234950" algn="l">
              <a:lnSpc>
                <a:spcPct val="100000"/>
              </a:lnSpc>
              <a:spcBef>
                <a:spcPts val="800"/>
              </a:spcBef>
              <a:spcAft>
                <a:spcPts val="0"/>
              </a:spcAft>
              <a:buClr>
                <a:schemeClr val="dk1"/>
              </a:buClr>
              <a:buSzPts val="100"/>
              <a:buChar char="◦"/>
              <a:defRPr sz="100"/>
            </a:lvl4pPr>
            <a:lvl5pPr marL="2286000" lvl="4" indent="-234950" algn="l">
              <a:lnSpc>
                <a:spcPct val="100000"/>
              </a:lnSpc>
              <a:spcBef>
                <a:spcPts val="800"/>
              </a:spcBef>
              <a:spcAft>
                <a:spcPts val="0"/>
              </a:spcAft>
              <a:buClr>
                <a:schemeClr val="dk1"/>
              </a:buClr>
              <a:buSzPts val="100"/>
              <a:buChar char="»"/>
              <a:defRPr sz="100"/>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04" name="Google Shape;604;p86"/>
          <p:cNvSpPr>
            <a:spLocks noGrp="1"/>
          </p:cNvSpPr>
          <p:nvPr>
            <p:ph type="pic" idx="24"/>
          </p:nvPr>
        </p:nvSpPr>
        <p:spPr>
          <a:xfrm>
            <a:off x="6490200" y="2253600"/>
            <a:ext cx="1098000" cy="1098000"/>
          </a:xfrm>
          <a:prstGeom prst="rect">
            <a:avLst/>
          </a:prstGeom>
          <a:noFill/>
          <a:ln>
            <a:noFill/>
          </a:ln>
        </p:spPr>
      </p:sp>
      <p:sp>
        <p:nvSpPr>
          <p:cNvPr id="605" name="Google Shape;605;p86"/>
          <p:cNvSpPr txBox="1">
            <a:spLocks noGrp="1"/>
          </p:cNvSpPr>
          <p:nvPr>
            <p:ph type="body" idx="25"/>
          </p:nvPr>
        </p:nvSpPr>
        <p:spPr>
          <a:xfrm>
            <a:off x="8127999" y="2044800"/>
            <a:ext cx="1598400" cy="1515600"/>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SzPts val="100"/>
              <a:buNone/>
              <a:defRPr sz="100"/>
            </a:lvl1pPr>
            <a:lvl2pPr marL="914400" lvl="1" indent="-228600" algn="l">
              <a:lnSpc>
                <a:spcPct val="100000"/>
              </a:lnSpc>
              <a:spcBef>
                <a:spcPts val="800"/>
              </a:spcBef>
              <a:spcAft>
                <a:spcPts val="0"/>
              </a:spcAft>
              <a:buClr>
                <a:schemeClr val="dk1"/>
              </a:buClr>
              <a:buSzPts val="100"/>
              <a:buNone/>
              <a:defRPr sz="100"/>
            </a:lvl2pPr>
            <a:lvl3pPr marL="1371600" lvl="2" indent="-228600" algn="l">
              <a:lnSpc>
                <a:spcPct val="100000"/>
              </a:lnSpc>
              <a:spcBef>
                <a:spcPts val="800"/>
              </a:spcBef>
              <a:spcAft>
                <a:spcPts val="0"/>
              </a:spcAft>
              <a:buClr>
                <a:schemeClr val="dk1"/>
              </a:buClr>
              <a:buSzPts val="100"/>
              <a:buNone/>
              <a:defRPr sz="100"/>
            </a:lvl3pPr>
            <a:lvl4pPr marL="1828800" lvl="3" indent="-228600" algn="l">
              <a:lnSpc>
                <a:spcPct val="100000"/>
              </a:lnSpc>
              <a:spcBef>
                <a:spcPts val="800"/>
              </a:spcBef>
              <a:spcAft>
                <a:spcPts val="0"/>
              </a:spcAft>
              <a:buClr>
                <a:schemeClr val="dk1"/>
              </a:buClr>
              <a:buSzPts val="100"/>
              <a:buNone/>
              <a:defRPr sz="100"/>
            </a:lvl4pPr>
            <a:lvl5pPr marL="2286000" lvl="4" indent="-228600" algn="l">
              <a:lnSpc>
                <a:spcPct val="100000"/>
              </a:lnSpc>
              <a:spcBef>
                <a:spcPts val="800"/>
              </a:spcBef>
              <a:spcAft>
                <a:spcPts val="0"/>
              </a:spcAft>
              <a:buClr>
                <a:schemeClr val="dk1"/>
              </a:buClr>
              <a:buSzPts val="100"/>
              <a:buNone/>
              <a:defRPr sz="100"/>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06" name="Google Shape;606;p86"/>
          <p:cNvSpPr>
            <a:spLocks noGrp="1"/>
          </p:cNvSpPr>
          <p:nvPr>
            <p:ph type="pic" idx="26"/>
          </p:nvPr>
        </p:nvSpPr>
        <p:spPr>
          <a:xfrm>
            <a:off x="8378199" y="2253600"/>
            <a:ext cx="1098000" cy="1098000"/>
          </a:xfrm>
          <a:prstGeom prst="rect">
            <a:avLst/>
          </a:prstGeom>
          <a:noFill/>
          <a:ln>
            <a:noFill/>
          </a:ln>
        </p:spPr>
      </p:sp>
      <p:sp>
        <p:nvSpPr>
          <p:cNvPr id="607" name="Google Shape;607;p86"/>
          <p:cNvSpPr txBox="1">
            <a:spLocks noGrp="1"/>
          </p:cNvSpPr>
          <p:nvPr>
            <p:ph type="body" idx="27"/>
          </p:nvPr>
        </p:nvSpPr>
        <p:spPr>
          <a:xfrm>
            <a:off x="10016000" y="2044800"/>
            <a:ext cx="1598400" cy="1515600"/>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SzPts val="100"/>
              <a:buNone/>
              <a:defRPr sz="100"/>
            </a:lvl1pPr>
            <a:lvl2pPr marL="914400" lvl="1" indent="-228600" algn="l">
              <a:lnSpc>
                <a:spcPct val="100000"/>
              </a:lnSpc>
              <a:spcBef>
                <a:spcPts val="800"/>
              </a:spcBef>
              <a:spcAft>
                <a:spcPts val="0"/>
              </a:spcAft>
              <a:buClr>
                <a:schemeClr val="dk1"/>
              </a:buClr>
              <a:buSzPts val="100"/>
              <a:buNone/>
              <a:defRPr sz="100"/>
            </a:lvl2pPr>
            <a:lvl3pPr marL="1371600" lvl="2" indent="-228600" algn="l">
              <a:lnSpc>
                <a:spcPct val="100000"/>
              </a:lnSpc>
              <a:spcBef>
                <a:spcPts val="800"/>
              </a:spcBef>
              <a:spcAft>
                <a:spcPts val="0"/>
              </a:spcAft>
              <a:buClr>
                <a:schemeClr val="dk1"/>
              </a:buClr>
              <a:buSzPts val="100"/>
              <a:buNone/>
              <a:defRPr sz="100"/>
            </a:lvl3pPr>
            <a:lvl4pPr marL="1828800" lvl="3" indent="-228600" algn="l">
              <a:lnSpc>
                <a:spcPct val="100000"/>
              </a:lnSpc>
              <a:spcBef>
                <a:spcPts val="800"/>
              </a:spcBef>
              <a:spcAft>
                <a:spcPts val="0"/>
              </a:spcAft>
              <a:buClr>
                <a:schemeClr val="dk1"/>
              </a:buClr>
              <a:buSzPts val="100"/>
              <a:buNone/>
              <a:defRPr sz="100"/>
            </a:lvl4pPr>
            <a:lvl5pPr marL="2286000" lvl="4" indent="-228600" algn="l">
              <a:lnSpc>
                <a:spcPct val="100000"/>
              </a:lnSpc>
              <a:spcBef>
                <a:spcPts val="800"/>
              </a:spcBef>
              <a:spcAft>
                <a:spcPts val="0"/>
              </a:spcAft>
              <a:buClr>
                <a:schemeClr val="dk1"/>
              </a:buClr>
              <a:buSzPts val="100"/>
              <a:buNone/>
              <a:defRPr sz="100"/>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08" name="Google Shape;608;p86"/>
          <p:cNvSpPr>
            <a:spLocks noGrp="1"/>
          </p:cNvSpPr>
          <p:nvPr>
            <p:ph type="pic" idx="28"/>
          </p:nvPr>
        </p:nvSpPr>
        <p:spPr>
          <a:xfrm>
            <a:off x="10266200" y="2253600"/>
            <a:ext cx="1098000" cy="1098000"/>
          </a:xfrm>
          <a:prstGeom prst="rect">
            <a:avLst/>
          </a:prstGeom>
          <a:noFill/>
          <a:ln>
            <a:noFill/>
          </a:ln>
        </p:spPr>
      </p:sp>
      <p:sp>
        <p:nvSpPr>
          <p:cNvPr id="609" name="Google Shape;609;p86"/>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10" name="Google Shape;610;p86"/>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1" name="Google Shape;611;p86"/>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2" name="Google Shape;612;p86"/>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613" name="Google Shape;613;p86"/>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614" name="Google Shape;614;p86"/>
          <p:cNvSpPr/>
          <p:nvPr/>
        </p:nvSpPr>
        <p:spPr>
          <a:xfrm>
            <a:off x="1306286" y="-212825"/>
            <a:ext cx="2358997" cy="1357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This slide has no elements that change color</a:t>
            </a: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Row of 6 Images 4">
  <p:cSld name="Row of 6 Images 4">
    <p:spTree>
      <p:nvGrpSpPr>
        <p:cNvPr id="1" name="Shape 615"/>
        <p:cNvGrpSpPr/>
        <p:nvPr/>
      </p:nvGrpSpPr>
      <p:grpSpPr>
        <a:xfrm>
          <a:off x="0" y="0"/>
          <a:ext cx="0" cy="0"/>
          <a:chOff x="0" y="0"/>
          <a:chExt cx="0" cy="0"/>
        </a:xfrm>
      </p:grpSpPr>
      <p:sp>
        <p:nvSpPr>
          <p:cNvPr id="616" name="Google Shape;616;p87"/>
          <p:cNvSpPr txBox="1">
            <a:spLocks noGrp="1"/>
          </p:cNvSpPr>
          <p:nvPr>
            <p:ph type="title"/>
          </p:nvPr>
        </p:nvSpPr>
        <p:spPr>
          <a:xfrm>
            <a:off x="576000" y="490275"/>
            <a:ext cx="11041200" cy="52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7" name="Google Shape;617;p87"/>
          <p:cNvSpPr txBox="1">
            <a:spLocks noGrp="1"/>
          </p:cNvSpPr>
          <p:nvPr>
            <p:ph type="subTitle" idx="1"/>
          </p:nvPr>
        </p:nvSpPr>
        <p:spPr>
          <a:xfrm>
            <a:off x="574676" y="1015200"/>
            <a:ext cx="11041062" cy="27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Font typeface="Arial"/>
              <a:buChar char="​"/>
              <a:defRPr sz="1600" b="1">
                <a:latin typeface="Georgia"/>
                <a:ea typeface="Georgia"/>
                <a:cs typeface="Georgia"/>
                <a:sym typeface="Georgia"/>
              </a:defRPr>
            </a:lvl1pPr>
            <a:lvl2pPr lvl="1" algn="l">
              <a:lnSpc>
                <a:spcPct val="100000"/>
              </a:lnSpc>
              <a:spcBef>
                <a:spcPts val="0"/>
              </a:spcBef>
              <a:spcAft>
                <a:spcPts val="0"/>
              </a:spcAft>
              <a:buClr>
                <a:schemeClr val="dk1"/>
              </a:buClr>
              <a:buSzPts val="2000"/>
              <a:buFont typeface="Arial"/>
              <a:buChar char="•"/>
              <a:defRPr sz="2000"/>
            </a:lvl2pPr>
            <a:lvl3pPr lvl="2" algn="l">
              <a:lnSpc>
                <a:spcPct val="100000"/>
              </a:lnSpc>
              <a:spcBef>
                <a:spcPts val="800"/>
              </a:spcBef>
              <a:spcAft>
                <a:spcPts val="0"/>
              </a:spcAft>
              <a:buClr>
                <a:schemeClr val="dk1"/>
              </a:buClr>
              <a:buSzPts val="2000"/>
              <a:buFont typeface="Arial"/>
              <a:buChar char="•"/>
              <a:defRPr sz="2000"/>
            </a:lvl3pPr>
            <a:lvl4pPr lvl="3" algn="l">
              <a:lnSpc>
                <a:spcPct val="100000"/>
              </a:lnSpc>
              <a:spcBef>
                <a:spcPts val="800"/>
              </a:spcBef>
              <a:spcAft>
                <a:spcPts val="0"/>
              </a:spcAft>
              <a:buClr>
                <a:schemeClr val="dk1"/>
              </a:buClr>
              <a:buSzPts val="2000"/>
              <a:buFont typeface="Arial"/>
              <a:buChar char="•"/>
              <a:defRPr sz="2000"/>
            </a:lvl4pPr>
            <a:lvl5pPr lvl="4" algn="l">
              <a:lnSpc>
                <a:spcPct val="100000"/>
              </a:lnSpc>
              <a:spcBef>
                <a:spcPts val="800"/>
              </a:spcBef>
              <a:spcAft>
                <a:spcPts val="0"/>
              </a:spcAft>
              <a:buClr>
                <a:schemeClr val="dk1"/>
              </a:buClr>
              <a:buSzPts val="2000"/>
              <a:buFont typeface="Arial"/>
              <a:buChar char="•"/>
              <a:defRPr sz="2000"/>
            </a:lvl5pPr>
            <a:lvl6pPr lvl="5" algn="l">
              <a:lnSpc>
                <a:spcPct val="100000"/>
              </a:lnSpc>
              <a:spcBef>
                <a:spcPts val="800"/>
              </a:spcBef>
              <a:spcAft>
                <a:spcPts val="0"/>
              </a:spcAft>
              <a:buClr>
                <a:schemeClr val="dk1"/>
              </a:buClr>
              <a:buSzPts val="2000"/>
              <a:buFont typeface="Arial"/>
              <a:buChar char="•"/>
              <a:defRPr sz="2000"/>
            </a:lvl6pPr>
            <a:lvl7pPr lvl="6" algn="l">
              <a:lnSpc>
                <a:spcPct val="100000"/>
              </a:lnSpc>
              <a:spcBef>
                <a:spcPts val="800"/>
              </a:spcBef>
              <a:spcAft>
                <a:spcPts val="0"/>
              </a:spcAft>
              <a:buClr>
                <a:schemeClr val="dk1"/>
              </a:buClr>
              <a:buSzPts val="2000"/>
              <a:buFont typeface="Arial"/>
              <a:buChar char="•"/>
              <a:defRPr sz="2000"/>
            </a:lvl7pPr>
            <a:lvl8pPr lvl="7" algn="l">
              <a:lnSpc>
                <a:spcPct val="100000"/>
              </a:lnSpc>
              <a:spcBef>
                <a:spcPts val="800"/>
              </a:spcBef>
              <a:spcAft>
                <a:spcPts val="0"/>
              </a:spcAft>
              <a:buClr>
                <a:schemeClr val="dk1"/>
              </a:buClr>
              <a:buSzPts val="2000"/>
              <a:buFont typeface="Arial"/>
              <a:buChar char="•"/>
              <a:defRPr sz="2000"/>
            </a:lvl8pPr>
            <a:lvl9pPr lvl="8" algn="l">
              <a:lnSpc>
                <a:spcPct val="100000"/>
              </a:lnSpc>
              <a:spcBef>
                <a:spcPts val="600"/>
              </a:spcBef>
              <a:spcAft>
                <a:spcPts val="600"/>
              </a:spcAft>
              <a:buClr>
                <a:schemeClr val="dk1"/>
              </a:buClr>
              <a:buSzPts val="2000"/>
              <a:buFont typeface="Arial"/>
              <a:buChar char="•"/>
              <a:defRPr sz="2000"/>
            </a:lvl9pPr>
          </a:lstStyle>
          <a:p>
            <a:endParaRPr/>
          </a:p>
        </p:txBody>
      </p:sp>
      <p:sp>
        <p:nvSpPr>
          <p:cNvPr id="618" name="Google Shape;618;p87"/>
          <p:cNvSpPr txBox="1">
            <a:spLocks noGrp="1"/>
          </p:cNvSpPr>
          <p:nvPr>
            <p:ph type="body" idx="2"/>
          </p:nvPr>
        </p:nvSpPr>
        <p:spPr>
          <a:xfrm>
            <a:off x="574676" y="3765600"/>
            <a:ext cx="15984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i="0">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19" name="Google Shape;619;p87"/>
          <p:cNvSpPr txBox="1">
            <a:spLocks noGrp="1"/>
          </p:cNvSpPr>
          <p:nvPr>
            <p:ph type="body" idx="3"/>
          </p:nvPr>
        </p:nvSpPr>
        <p:spPr>
          <a:xfrm>
            <a:off x="574676" y="3963600"/>
            <a:ext cx="1598400" cy="356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dk1"/>
              </a:buClr>
              <a:buSzPts val="1000"/>
              <a:buFont typeface="Arial"/>
              <a:buChar char="​"/>
              <a:defRPr sz="1000" i="0"/>
            </a:lvl1pPr>
            <a:lvl2pPr marL="914400" lvl="1" indent="-292100" algn="l">
              <a:lnSpc>
                <a:spcPct val="100000"/>
              </a:lnSpc>
              <a:spcBef>
                <a:spcPts val="0"/>
              </a:spcBef>
              <a:spcAft>
                <a:spcPts val="0"/>
              </a:spcAft>
              <a:buClr>
                <a:schemeClr val="dk1"/>
              </a:buClr>
              <a:buSzPts val="1000"/>
              <a:buFont typeface="Arial"/>
              <a:buChar char="​"/>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20" name="Google Shape;620;p87"/>
          <p:cNvSpPr txBox="1">
            <a:spLocks noGrp="1"/>
          </p:cNvSpPr>
          <p:nvPr>
            <p:ph type="body" idx="4"/>
          </p:nvPr>
        </p:nvSpPr>
        <p:spPr>
          <a:xfrm>
            <a:off x="2463800" y="3765600"/>
            <a:ext cx="15984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i="0">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21" name="Google Shape;621;p87"/>
          <p:cNvSpPr txBox="1">
            <a:spLocks noGrp="1"/>
          </p:cNvSpPr>
          <p:nvPr>
            <p:ph type="body" idx="5"/>
          </p:nvPr>
        </p:nvSpPr>
        <p:spPr>
          <a:xfrm>
            <a:off x="2463800" y="3963600"/>
            <a:ext cx="1598400" cy="356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dk1"/>
              </a:buClr>
              <a:buSzPts val="1000"/>
              <a:buFont typeface="Arial"/>
              <a:buChar char="​"/>
              <a:defRPr sz="1000" i="0"/>
            </a:lvl1pPr>
            <a:lvl2pPr marL="914400" lvl="1" indent="-292100" algn="l">
              <a:lnSpc>
                <a:spcPct val="100000"/>
              </a:lnSpc>
              <a:spcBef>
                <a:spcPts val="0"/>
              </a:spcBef>
              <a:spcAft>
                <a:spcPts val="0"/>
              </a:spcAft>
              <a:buClr>
                <a:schemeClr val="dk1"/>
              </a:buClr>
              <a:buSzPts val="1000"/>
              <a:buFont typeface="Arial"/>
              <a:buChar char="​"/>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22" name="Google Shape;622;p87"/>
          <p:cNvSpPr txBox="1">
            <a:spLocks noGrp="1"/>
          </p:cNvSpPr>
          <p:nvPr>
            <p:ph type="body" idx="6"/>
          </p:nvPr>
        </p:nvSpPr>
        <p:spPr>
          <a:xfrm>
            <a:off x="4352400" y="3765600"/>
            <a:ext cx="15984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i="0">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23" name="Google Shape;623;p87"/>
          <p:cNvSpPr txBox="1">
            <a:spLocks noGrp="1"/>
          </p:cNvSpPr>
          <p:nvPr>
            <p:ph type="body" idx="7"/>
          </p:nvPr>
        </p:nvSpPr>
        <p:spPr>
          <a:xfrm>
            <a:off x="4352400" y="3963600"/>
            <a:ext cx="1598400" cy="356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dk1"/>
              </a:buClr>
              <a:buSzPts val="1000"/>
              <a:buFont typeface="Arial"/>
              <a:buChar char="​"/>
              <a:defRPr sz="1000" i="0"/>
            </a:lvl1pPr>
            <a:lvl2pPr marL="914400" lvl="1" indent="-228600" algn="l">
              <a:lnSpc>
                <a:spcPct val="100000"/>
              </a:lnSpc>
              <a:spcBef>
                <a:spcPts val="0"/>
              </a:spcBef>
              <a:spcAft>
                <a:spcPts val="0"/>
              </a:spcAft>
              <a:buClr>
                <a:schemeClr val="dk1"/>
              </a:buClr>
              <a:buSzPts val="1000"/>
              <a:buNone/>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24" name="Google Shape;624;p87"/>
          <p:cNvSpPr txBox="1">
            <a:spLocks noGrp="1"/>
          </p:cNvSpPr>
          <p:nvPr>
            <p:ph type="body" idx="8"/>
          </p:nvPr>
        </p:nvSpPr>
        <p:spPr>
          <a:xfrm>
            <a:off x="6238800" y="3765600"/>
            <a:ext cx="15984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i="0">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25" name="Google Shape;625;p87"/>
          <p:cNvSpPr txBox="1">
            <a:spLocks noGrp="1"/>
          </p:cNvSpPr>
          <p:nvPr>
            <p:ph type="body" idx="9"/>
          </p:nvPr>
        </p:nvSpPr>
        <p:spPr>
          <a:xfrm>
            <a:off x="6238800" y="3963600"/>
            <a:ext cx="1598400" cy="356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dk1"/>
              </a:buClr>
              <a:buSzPts val="1000"/>
              <a:buFont typeface="Arial"/>
              <a:buChar char="​"/>
              <a:defRPr sz="1000" i="0"/>
            </a:lvl1pPr>
            <a:lvl2pPr marL="914400" lvl="1" indent="-228600" algn="l">
              <a:lnSpc>
                <a:spcPct val="100000"/>
              </a:lnSpc>
              <a:spcBef>
                <a:spcPts val="0"/>
              </a:spcBef>
              <a:spcAft>
                <a:spcPts val="0"/>
              </a:spcAft>
              <a:buClr>
                <a:schemeClr val="dk1"/>
              </a:buClr>
              <a:buSzPts val="1000"/>
              <a:buNone/>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26" name="Google Shape;626;p87"/>
          <p:cNvSpPr txBox="1">
            <a:spLocks noGrp="1"/>
          </p:cNvSpPr>
          <p:nvPr>
            <p:ph type="body" idx="13"/>
          </p:nvPr>
        </p:nvSpPr>
        <p:spPr>
          <a:xfrm>
            <a:off x="8127999" y="3765600"/>
            <a:ext cx="15984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27" name="Google Shape;627;p87"/>
          <p:cNvSpPr txBox="1">
            <a:spLocks noGrp="1"/>
          </p:cNvSpPr>
          <p:nvPr>
            <p:ph type="body" idx="14"/>
          </p:nvPr>
        </p:nvSpPr>
        <p:spPr>
          <a:xfrm>
            <a:off x="8127998" y="3963600"/>
            <a:ext cx="1598400" cy="356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dk1"/>
              </a:buClr>
              <a:buSzPts val="1000"/>
              <a:buFont typeface="Arial"/>
              <a:buChar char="​"/>
              <a:defRPr sz="1000"/>
            </a:lvl1pPr>
            <a:lvl2pPr marL="914400" lvl="1" indent="-292100" algn="l">
              <a:lnSpc>
                <a:spcPct val="100000"/>
              </a:lnSpc>
              <a:spcBef>
                <a:spcPts val="0"/>
              </a:spcBef>
              <a:spcAft>
                <a:spcPts val="0"/>
              </a:spcAft>
              <a:buClr>
                <a:schemeClr val="dk1"/>
              </a:buClr>
              <a:buSzPts val="1000"/>
              <a:buFont typeface="Arial"/>
              <a:buChar char="​"/>
              <a:defRPr sz="1000" i="1"/>
            </a:lvl2pPr>
            <a:lvl3pPr marL="1371600" lvl="2" indent="-292100" algn="l">
              <a:lnSpc>
                <a:spcPct val="100000"/>
              </a:lnSpc>
              <a:spcBef>
                <a:spcPts val="0"/>
              </a:spcBef>
              <a:spcAft>
                <a:spcPts val="0"/>
              </a:spcAft>
              <a:buClr>
                <a:schemeClr val="dk1"/>
              </a:buClr>
              <a:buSzPts val="1000"/>
              <a:buFont typeface="Arial"/>
              <a:buChar char="​"/>
              <a:defRPr sz="1000"/>
            </a:lvl3pPr>
            <a:lvl4pPr marL="1828800" lvl="3" indent="-292100" algn="l">
              <a:lnSpc>
                <a:spcPct val="100000"/>
              </a:lnSpc>
              <a:spcBef>
                <a:spcPts val="0"/>
              </a:spcBef>
              <a:spcAft>
                <a:spcPts val="0"/>
              </a:spcAft>
              <a:buClr>
                <a:schemeClr val="dk1"/>
              </a:buClr>
              <a:buSzPts val="1000"/>
              <a:buFont typeface="Arial"/>
              <a:buChar char="​"/>
              <a:defRPr sz="1000"/>
            </a:lvl4pPr>
            <a:lvl5pPr marL="2286000" lvl="4" indent="-292100" algn="l">
              <a:lnSpc>
                <a:spcPct val="100000"/>
              </a:lnSpc>
              <a:spcBef>
                <a:spcPts val="0"/>
              </a:spcBef>
              <a:spcAft>
                <a:spcPts val="0"/>
              </a:spcAft>
              <a:buClr>
                <a:schemeClr val="dk1"/>
              </a:buClr>
              <a:buSzPts val="1000"/>
              <a:buFont typeface="Arial"/>
              <a:buChar char="​"/>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28" name="Google Shape;628;p87"/>
          <p:cNvSpPr txBox="1">
            <a:spLocks noGrp="1"/>
          </p:cNvSpPr>
          <p:nvPr>
            <p:ph type="body" idx="15"/>
          </p:nvPr>
        </p:nvSpPr>
        <p:spPr>
          <a:xfrm>
            <a:off x="10016000" y="3765600"/>
            <a:ext cx="1598400" cy="183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sz="1000" b="1">
                <a:solidFill>
                  <a:schemeClr val="accent1"/>
                </a:solidFill>
                <a:latin typeface="Georgia"/>
                <a:ea typeface="Georgia"/>
                <a:cs typeface="Georgia"/>
                <a:sym typeface="Georgia"/>
              </a:defRPr>
            </a:lvl1pPr>
            <a:lvl2pPr marL="914400" lvl="1" indent="-228600" algn="l">
              <a:lnSpc>
                <a:spcPct val="100000"/>
              </a:lnSpc>
              <a:spcBef>
                <a:spcPts val="0"/>
              </a:spcBef>
              <a:spcAft>
                <a:spcPts val="0"/>
              </a:spcAft>
              <a:buClr>
                <a:schemeClr val="accent1"/>
              </a:buClr>
              <a:buSzPts val="1000"/>
              <a:buNone/>
              <a:defRPr sz="1000" b="1">
                <a:solidFill>
                  <a:schemeClr val="accent1"/>
                </a:solidFill>
                <a:latin typeface="Georgia"/>
                <a:ea typeface="Georgia"/>
                <a:cs typeface="Georgia"/>
                <a:sym typeface="Georgia"/>
              </a:defRPr>
            </a:lvl2pPr>
            <a:lvl3pPr marL="1371600" lvl="2" indent="-228600" algn="l">
              <a:lnSpc>
                <a:spcPct val="100000"/>
              </a:lnSpc>
              <a:spcBef>
                <a:spcPts val="0"/>
              </a:spcBef>
              <a:spcAft>
                <a:spcPts val="0"/>
              </a:spcAft>
              <a:buClr>
                <a:schemeClr val="accent1"/>
              </a:buClr>
              <a:buSzPts val="1000"/>
              <a:buNone/>
              <a:defRPr sz="1000" b="1">
                <a:solidFill>
                  <a:schemeClr val="accent1"/>
                </a:solidFill>
                <a:latin typeface="Georgia"/>
                <a:ea typeface="Georgia"/>
                <a:cs typeface="Georgia"/>
                <a:sym typeface="Georgia"/>
              </a:defRPr>
            </a:lvl3pPr>
            <a:lvl4pPr marL="1828800" lvl="3" indent="-228600" algn="l">
              <a:lnSpc>
                <a:spcPct val="100000"/>
              </a:lnSpc>
              <a:spcBef>
                <a:spcPts val="0"/>
              </a:spcBef>
              <a:spcAft>
                <a:spcPts val="0"/>
              </a:spcAft>
              <a:buClr>
                <a:schemeClr val="accent1"/>
              </a:buClr>
              <a:buSzPts val="1000"/>
              <a:buNone/>
              <a:defRPr sz="1000" b="1">
                <a:solidFill>
                  <a:schemeClr val="accent1"/>
                </a:solidFill>
                <a:latin typeface="Georgia"/>
                <a:ea typeface="Georgia"/>
                <a:cs typeface="Georgia"/>
                <a:sym typeface="Georgia"/>
              </a:defRPr>
            </a:lvl4pPr>
            <a:lvl5pPr marL="2286000" lvl="4" indent="-228600" algn="l">
              <a:lnSpc>
                <a:spcPct val="100000"/>
              </a:lnSpc>
              <a:spcBef>
                <a:spcPts val="0"/>
              </a:spcBef>
              <a:spcAft>
                <a:spcPts val="0"/>
              </a:spcAft>
              <a:buClr>
                <a:schemeClr val="accent1"/>
              </a:buClr>
              <a:buSzPts val="1000"/>
              <a:buNone/>
              <a:defRPr sz="1000" b="1">
                <a:solidFill>
                  <a:schemeClr val="accent1"/>
                </a:solidFill>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29" name="Google Shape;629;p87"/>
          <p:cNvSpPr txBox="1">
            <a:spLocks noGrp="1"/>
          </p:cNvSpPr>
          <p:nvPr>
            <p:ph type="body" idx="16"/>
          </p:nvPr>
        </p:nvSpPr>
        <p:spPr>
          <a:xfrm>
            <a:off x="10015538" y="3963600"/>
            <a:ext cx="1598400" cy="356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dk1"/>
              </a:buClr>
              <a:buSzPts val="1000"/>
              <a:buFont typeface="Arial"/>
              <a:buChar char="​"/>
              <a:defRPr sz="1000"/>
            </a:lvl1pPr>
            <a:lvl2pPr marL="914400" lvl="1" indent="-292100" algn="l">
              <a:lnSpc>
                <a:spcPct val="100000"/>
              </a:lnSpc>
              <a:spcBef>
                <a:spcPts val="0"/>
              </a:spcBef>
              <a:spcAft>
                <a:spcPts val="0"/>
              </a:spcAft>
              <a:buClr>
                <a:schemeClr val="dk1"/>
              </a:buClr>
              <a:buSzPts val="1000"/>
              <a:buFont typeface="Arial"/>
              <a:buChar char="​"/>
              <a:defRPr sz="1000" i="1"/>
            </a:lvl2pPr>
            <a:lvl3pPr marL="1371600" lvl="2" indent="-292100" algn="l">
              <a:lnSpc>
                <a:spcPct val="100000"/>
              </a:lnSpc>
              <a:spcBef>
                <a:spcPts val="0"/>
              </a:spcBef>
              <a:spcAft>
                <a:spcPts val="0"/>
              </a:spcAft>
              <a:buClr>
                <a:schemeClr val="dk1"/>
              </a:buClr>
              <a:buSzPts val="1000"/>
              <a:buFont typeface="Arial"/>
              <a:buChar char="​"/>
              <a:defRPr sz="1000"/>
            </a:lvl3pPr>
            <a:lvl4pPr marL="1828800" lvl="3" indent="-292100" algn="l">
              <a:lnSpc>
                <a:spcPct val="100000"/>
              </a:lnSpc>
              <a:spcBef>
                <a:spcPts val="0"/>
              </a:spcBef>
              <a:spcAft>
                <a:spcPts val="0"/>
              </a:spcAft>
              <a:buClr>
                <a:schemeClr val="dk1"/>
              </a:buClr>
              <a:buSzPts val="1000"/>
              <a:buFont typeface="Arial"/>
              <a:buChar char="​"/>
              <a:defRPr sz="1000"/>
            </a:lvl4pPr>
            <a:lvl5pPr marL="2286000" lvl="4" indent="-292100" algn="l">
              <a:lnSpc>
                <a:spcPct val="100000"/>
              </a:lnSpc>
              <a:spcBef>
                <a:spcPts val="0"/>
              </a:spcBef>
              <a:spcAft>
                <a:spcPts val="0"/>
              </a:spcAft>
              <a:buClr>
                <a:schemeClr val="dk1"/>
              </a:buClr>
              <a:buSzPts val="1000"/>
              <a:buFont typeface="Arial"/>
              <a:buChar char="​"/>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30" name="Google Shape;630;p87"/>
          <p:cNvSpPr txBox="1">
            <a:spLocks noGrp="1"/>
          </p:cNvSpPr>
          <p:nvPr>
            <p:ph type="body" idx="17"/>
          </p:nvPr>
        </p:nvSpPr>
        <p:spPr>
          <a:xfrm>
            <a:off x="576000" y="2044800"/>
            <a:ext cx="1598400" cy="1515600"/>
          </a:xfrm>
          <a:prstGeom prst="rect">
            <a:avLst/>
          </a:prstGeom>
          <a:solidFill>
            <a:schemeClr val="dk2"/>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SzPts val="100"/>
              <a:buNone/>
              <a:defRPr sz="100"/>
            </a:lvl1pPr>
            <a:lvl2pPr marL="914400" lvl="1" indent="-234950" algn="l">
              <a:lnSpc>
                <a:spcPct val="100000"/>
              </a:lnSpc>
              <a:spcBef>
                <a:spcPts val="800"/>
              </a:spcBef>
              <a:spcAft>
                <a:spcPts val="0"/>
              </a:spcAft>
              <a:buClr>
                <a:schemeClr val="dk1"/>
              </a:buClr>
              <a:buSzPts val="100"/>
              <a:buChar char="‒"/>
              <a:defRPr sz="100"/>
            </a:lvl2pPr>
            <a:lvl3pPr marL="1371600" lvl="2" indent="-234950" algn="l">
              <a:lnSpc>
                <a:spcPct val="100000"/>
              </a:lnSpc>
              <a:spcBef>
                <a:spcPts val="800"/>
              </a:spcBef>
              <a:spcAft>
                <a:spcPts val="0"/>
              </a:spcAft>
              <a:buClr>
                <a:schemeClr val="dk1"/>
              </a:buClr>
              <a:buSzPts val="100"/>
              <a:buChar char="▫"/>
              <a:defRPr sz="100"/>
            </a:lvl3pPr>
            <a:lvl4pPr marL="1828800" lvl="3" indent="-234950" algn="l">
              <a:lnSpc>
                <a:spcPct val="100000"/>
              </a:lnSpc>
              <a:spcBef>
                <a:spcPts val="800"/>
              </a:spcBef>
              <a:spcAft>
                <a:spcPts val="0"/>
              </a:spcAft>
              <a:buClr>
                <a:schemeClr val="dk1"/>
              </a:buClr>
              <a:buSzPts val="100"/>
              <a:buChar char="◦"/>
              <a:defRPr sz="100"/>
            </a:lvl4pPr>
            <a:lvl5pPr marL="2286000" lvl="4" indent="-234950" algn="l">
              <a:lnSpc>
                <a:spcPct val="100000"/>
              </a:lnSpc>
              <a:spcBef>
                <a:spcPts val="800"/>
              </a:spcBef>
              <a:spcAft>
                <a:spcPts val="0"/>
              </a:spcAft>
              <a:buClr>
                <a:schemeClr val="dk1"/>
              </a:buClr>
              <a:buSzPts val="100"/>
              <a:buChar char="»"/>
              <a:defRPr sz="100"/>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31" name="Google Shape;631;p87"/>
          <p:cNvSpPr>
            <a:spLocks noGrp="1"/>
          </p:cNvSpPr>
          <p:nvPr>
            <p:ph type="pic" idx="18"/>
          </p:nvPr>
        </p:nvSpPr>
        <p:spPr>
          <a:xfrm>
            <a:off x="826200" y="2253600"/>
            <a:ext cx="1098000" cy="1098000"/>
          </a:xfrm>
          <a:prstGeom prst="rect">
            <a:avLst/>
          </a:prstGeom>
          <a:noFill/>
          <a:ln>
            <a:noFill/>
          </a:ln>
        </p:spPr>
      </p:sp>
      <p:sp>
        <p:nvSpPr>
          <p:cNvPr id="632" name="Google Shape;632;p87"/>
          <p:cNvSpPr txBox="1">
            <a:spLocks noGrp="1"/>
          </p:cNvSpPr>
          <p:nvPr>
            <p:ph type="body" idx="19"/>
          </p:nvPr>
        </p:nvSpPr>
        <p:spPr>
          <a:xfrm>
            <a:off x="2464000" y="2044800"/>
            <a:ext cx="1598400" cy="1515600"/>
          </a:xfrm>
          <a:prstGeom prst="rect">
            <a:avLst/>
          </a:prstGeom>
          <a:solidFill>
            <a:schemeClr val="lt2"/>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dk1"/>
              </a:buClr>
              <a:buSzPts val="100"/>
              <a:buNone/>
              <a:defRPr sz="100">
                <a:solidFill>
                  <a:schemeClr val="dk1"/>
                </a:solidFill>
              </a:defRPr>
            </a:lvl1pPr>
            <a:lvl2pPr marL="914400" lvl="1" indent="-234950" algn="l">
              <a:lnSpc>
                <a:spcPct val="100000"/>
              </a:lnSpc>
              <a:spcBef>
                <a:spcPts val="800"/>
              </a:spcBef>
              <a:spcAft>
                <a:spcPts val="0"/>
              </a:spcAft>
              <a:buClr>
                <a:schemeClr val="dk1"/>
              </a:buClr>
              <a:buSzPts val="100"/>
              <a:buChar char="‒"/>
              <a:defRPr sz="100"/>
            </a:lvl2pPr>
            <a:lvl3pPr marL="1371600" lvl="2" indent="-234950" algn="l">
              <a:lnSpc>
                <a:spcPct val="100000"/>
              </a:lnSpc>
              <a:spcBef>
                <a:spcPts val="800"/>
              </a:spcBef>
              <a:spcAft>
                <a:spcPts val="0"/>
              </a:spcAft>
              <a:buClr>
                <a:schemeClr val="dk1"/>
              </a:buClr>
              <a:buSzPts val="100"/>
              <a:buChar char="▫"/>
              <a:defRPr sz="100"/>
            </a:lvl3pPr>
            <a:lvl4pPr marL="1828800" lvl="3" indent="-234950" algn="l">
              <a:lnSpc>
                <a:spcPct val="100000"/>
              </a:lnSpc>
              <a:spcBef>
                <a:spcPts val="800"/>
              </a:spcBef>
              <a:spcAft>
                <a:spcPts val="0"/>
              </a:spcAft>
              <a:buClr>
                <a:schemeClr val="dk1"/>
              </a:buClr>
              <a:buSzPts val="100"/>
              <a:buChar char="◦"/>
              <a:defRPr sz="100"/>
            </a:lvl4pPr>
            <a:lvl5pPr marL="2286000" lvl="4" indent="-234950" algn="l">
              <a:lnSpc>
                <a:spcPct val="100000"/>
              </a:lnSpc>
              <a:spcBef>
                <a:spcPts val="800"/>
              </a:spcBef>
              <a:spcAft>
                <a:spcPts val="0"/>
              </a:spcAft>
              <a:buClr>
                <a:schemeClr val="dk1"/>
              </a:buClr>
              <a:buSzPts val="100"/>
              <a:buChar char="»"/>
              <a:defRPr sz="100"/>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33" name="Google Shape;633;p87"/>
          <p:cNvSpPr>
            <a:spLocks noGrp="1"/>
          </p:cNvSpPr>
          <p:nvPr>
            <p:ph type="pic" idx="20"/>
          </p:nvPr>
        </p:nvSpPr>
        <p:spPr>
          <a:xfrm>
            <a:off x="2714200" y="2253600"/>
            <a:ext cx="1098000" cy="1098000"/>
          </a:xfrm>
          <a:prstGeom prst="rect">
            <a:avLst/>
          </a:prstGeom>
          <a:noFill/>
          <a:ln>
            <a:noFill/>
          </a:ln>
        </p:spPr>
      </p:sp>
      <p:sp>
        <p:nvSpPr>
          <p:cNvPr id="634" name="Google Shape;634;p87"/>
          <p:cNvSpPr txBox="1">
            <a:spLocks noGrp="1"/>
          </p:cNvSpPr>
          <p:nvPr>
            <p:ph type="body" idx="21"/>
          </p:nvPr>
        </p:nvSpPr>
        <p:spPr>
          <a:xfrm>
            <a:off x="4352000" y="2044800"/>
            <a:ext cx="1598400" cy="1515600"/>
          </a:xfrm>
          <a:prstGeom prst="rect">
            <a:avLst/>
          </a:prstGeom>
          <a:solidFill>
            <a:schemeClr val="dk2"/>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SzPts val="100"/>
              <a:buNone/>
              <a:defRPr sz="100"/>
            </a:lvl1pPr>
            <a:lvl2pPr marL="914400" lvl="1" indent="-234950" algn="l">
              <a:lnSpc>
                <a:spcPct val="100000"/>
              </a:lnSpc>
              <a:spcBef>
                <a:spcPts val="800"/>
              </a:spcBef>
              <a:spcAft>
                <a:spcPts val="0"/>
              </a:spcAft>
              <a:buClr>
                <a:schemeClr val="dk1"/>
              </a:buClr>
              <a:buSzPts val="100"/>
              <a:buChar char="‒"/>
              <a:defRPr sz="100"/>
            </a:lvl2pPr>
            <a:lvl3pPr marL="1371600" lvl="2" indent="-234950" algn="l">
              <a:lnSpc>
                <a:spcPct val="100000"/>
              </a:lnSpc>
              <a:spcBef>
                <a:spcPts val="800"/>
              </a:spcBef>
              <a:spcAft>
                <a:spcPts val="0"/>
              </a:spcAft>
              <a:buClr>
                <a:schemeClr val="dk1"/>
              </a:buClr>
              <a:buSzPts val="100"/>
              <a:buChar char="▫"/>
              <a:defRPr sz="100"/>
            </a:lvl3pPr>
            <a:lvl4pPr marL="1828800" lvl="3" indent="-234950" algn="l">
              <a:lnSpc>
                <a:spcPct val="100000"/>
              </a:lnSpc>
              <a:spcBef>
                <a:spcPts val="800"/>
              </a:spcBef>
              <a:spcAft>
                <a:spcPts val="0"/>
              </a:spcAft>
              <a:buClr>
                <a:schemeClr val="dk1"/>
              </a:buClr>
              <a:buSzPts val="100"/>
              <a:buChar char="◦"/>
              <a:defRPr sz="100"/>
            </a:lvl4pPr>
            <a:lvl5pPr marL="2286000" lvl="4" indent="-234950" algn="l">
              <a:lnSpc>
                <a:spcPct val="100000"/>
              </a:lnSpc>
              <a:spcBef>
                <a:spcPts val="800"/>
              </a:spcBef>
              <a:spcAft>
                <a:spcPts val="0"/>
              </a:spcAft>
              <a:buClr>
                <a:schemeClr val="dk1"/>
              </a:buClr>
              <a:buSzPts val="100"/>
              <a:buChar char="»"/>
              <a:defRPr sz="100"/>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35" name="Google Shape;635;p87"/>
          <p:cNvSpPr>
            <a:spLocks noGrp="1"/>
          </p:cNvSpPr>
          <p:nvPr>
            <p:ph type="pic" idx="22"/>
          </p:nvPr>
        </p:nvSpPr>
        <p:spPr>
          <a:xfrm>
            <a:off x="4602200" y="2253600"/>
            <a:ext cx="1098000" cy="1098000"/>
          </a:xfrm>
          <a:prstGeom prst="rect">
            <a:avLst/>
          </a:prstGeom>
          <a:noFill/>
          <a:ln>
            <a:noFill/>
          </a:ln>
        </p:spPr>
      </p:sp>
      <p:sp>
        <p:nvSpPr>
          <p:cNvPr id="636" name="Google Shape;636;p87"/>
          <p:cNvSpPr txBox="1">
            <a:spLocks noGrp="1"/>
          </p:cNvSpPr>
          <p:nvPr>
            <p:ph type="body" idx="23"/>
          </p:nvPr>
        </p:nvSpPr>
        <p:spPr>
          <a:xfrm>
            <a:off x="6240000" y="2044800"/>
            <a:ext cx="1598400" cy="1515600"/>
          </a:xfrm>
          <a:prstGeom prst="rect">
            <a:avLst/>
          </a:prstGeom>
          <a:solidFill>
            <a:schemeClr val="lt2"/>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SzPts val="100"/>
              <a:buNone/>
              <a:defRPr sz="100"/>
            </a:lvl1pPr>
            <a:lvl2pPr marL="914400" lvl="1" indent="-234950" algn="l">
              <a:lnSpc>
                <a:spcPct val="100000"/>
              </a:lnSpc>
              <a:spcBef>
                <a:spcPts val="800"/>
              </a:spcBef>
              <a:spcAft>
                <a:spcPts val="0"/>
              </a:spcAft>
              <a:buClr>
                <a:schemeClr val="dk1"/>
              </a:buClr>
              <a:buSzPts val="100"/>
              <a:buChar char="‒"/>
              <a:defRPr sz="100"/>
            </a:lvl2pPr>
            <a:lvl3pPr marL="1371600" lvl="2" indent="-234950" algn="l">
              <a:lnSpc>
                <a:spcPct val="100000"/>
              </a:lnSpc>
              <a:spcBef>
                <a:spcPts val="800"/>
              </a:spcBef>
              <a:spcAft>
                <a:spcPts val="0"/>
              </a:spcAft>
              <a:buClr>
                <a:schemeClr val="dk1"/>
              </a:buClr>
              <a:buSzPts val="100"/>
              <a:buChar char="▫"/>
              <a:defRPr sz="100"/>
            </a:lvl3pPr>
            <a:lvl4pPr marL="1828800" lvl="3" indent="-234950" algn="l">
              <a:lnSpc>
                <a:spcPct val="100000"/>
              </a:lnSpc>
              <a:spcBef>
                <a:spcPts val="800"/>
              </a:spcBef>
              <a:spcAft>
                <a:spcPts val="0"/>
              </a:spcAft>
              <a:buClr>
                <a:schemeClr val="dk1"/>
              </a:buClr>
              <a:buSzPts val="100"/>
              <a:buChar char="◦"/>
              <a:defRPr sz="100"/>
            </a:lvl4pPr>
            <a:lvl5pPr marL="2286000" lvl="4" indent="-234950" algn="l">
              <a:lnSpc>
                <a:spcPct val="100000"/>
              </a:lnSpc>
              <a:spcBef>
                <a:spcPts val="800"/>
              </a:spcBef>
              <a:spcAft>
                <a:spcPts val="0"/>
              </a:spcAft>
              <a:buClr>
                <a:schemeClr val="dk1"/>
              </a:buClr>
              <a:buSzPts val="100"/>
              <a:buChar char="»"/>
              <a:defRPr sz="100"/>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37" name="Google Shape;637;p87"/>
          <p:cNvSpPr>
            <a:spLocks noGrp="1"/>
          </p:cNvSpPr>
          <p:nvPr>
            <p:ph type="pic" idx="24"/>
          </p:nvPr>
        </p:nvSpPr>
        <p:spPr>
          <a:xfrm>
            <a:off x="6490200" y="2253600"/>
            <a:ext cx="1098000" cy="1098000"/>
          </a:xfrm>
          <a:prstGeom prst="rect">
            <a:avLst/>
          </a:prstGeom>
          <a:noFill/>
          <a:ln>
            <a:noFill/>
          </a:ln>
        </p:spPr>
      </p:sp>
      <p:sp>
        <p:nvSpPr>
          <p:cNvPr id="638" name="Google Shape;638;p87"/>
          <p:cNvSpPr txBox="1">
            <a:spLocks noGrp="1"/>
          </p:cNvSpPr>
          <p:nvPr>
            <p:ph type="body" idx="25"/>
          </p:nvPr>
        </p:nvSpPr>
        <p:spPr>
          <a:xfrm>
            <a:off x="8127999" y="2044800"/>
            <a:ext cx="1598400" cy="1515600"/>
          </a:xfrm>
          <a:prstGeom prst="rect">
            <a:avLst/>
          </a:prstGeom>
          <a:solidFill>
            <a:schemeClr val="dk2"/>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SzPts val="100"/>
              <a:buNone/>
              <a:defRPr sz="100"/>
            </a:lvl1pPr>
            <a:lvl2pPr marL="914400" lvl="1" indent="-228600" algn="l">
              <a:lnSpc>
                <a:spcPct val="100000"/>
              </a:lnSpc>
              <a:spcBef>
                <a:spcPts val="800"/>
              </a:spcBef>
              <a:spcAft>
                <a:spcPts val="0"/>
              </a:spcAft>
              <a:buClr>
                <a:schemeClr val="dk1"/>
              </a:buClr>
              <a:buSzPts val="100"/>
              <a:buNone/>
              <a:defRPr sz="100"/>
            </a:lvl2pPr>
            <a:lvl3pPr marL="1371600" lvl="2" indent="-228600" algn="l">
              <a:lnSpc>
                <a:spcPct val="100000"/>
              </a:lnSpc>
              <a:spcBef>
                <a:spcPts val="800"/>
              </a:spcBef>
              <a:spcAft>
                <a:spcPts val="0"/>
              </a:spcAft>
              <a:buClr>
                <a:schemeClr val="dk1"/>
              </a:buClr>
              <a:buSzPts val="100"/>
              <a:buNone/>
              <a:defRPr sz="100"/>
            </a:lvl3pPr>
            <a:lvl4pPr marL="1828800" lvl="3" indent="-228600" algn="l">
              <a:lnSpc>
                <a:spcPct val="100000"/>
              </a:lnSpc>
              <a:spcBef>
                <a:spcPts val="800"/>
              </a:spcBef>
              <a:spcAft>
                <a:spcPts val="0"/>
              </a:spcAft>
              <a:buClr>
                <a:schemeClr val="dk1"/>
              </a:buClr>
              <a:buSzPts val="100"/>
              <a:buNone/>
              <a:defRPr sz="100"/>
            </a:lvl4pPr>
            <a:lvl5pPr marL="2286000" lvl="4" indent="-228600" algn="l">
              <a:lnSpc>
                <a:spcPct val="100000"/>
              </a:lnSpc>
              <a:spcBef>
                <a:spcPts val="800"/>
              </a:spcBef>
              <a:spcAft>
                <a:spcPts val="0"/>
              </a:spcAft>
              <a:buClr>
                <a:schemeClr val="dk1"/>
              </a:buClr>
              <a:buSzPts val="100"/>
              <a:buNone/>
              <a:defRPr sz="100"/>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39" name="Google Shape;639;p87"/>
          <p:cNvSpPr>
            <a:spLocks noGrp="1"/>
          </p:cNvSpPr>
          <p:nvPr>
            <p:ph type="pic" idx="26"/>
          </p:nvPr>
        </p:nvSpPr>
        <p:spPr>
          <a:xfrm>
            <a:off x="8378199" y="2253600"/>
            <a:ext cx="1098000" cy="1098000"/>
          </a:xfrm>
          <a:prstGeom prst="rect">
            <a:avLst/>
          </a:prstGeom>
          <a:noFill/>
          <a:ln>
            <a:noFill/>
          </a:ln>
        </p:spPr>
      </p:sp>
      <p:sp>
        <p:nvSpPr>
          <p:cNvPr id="640" name="Google Shape;640;p87"/>
          <p:cNvSpPr txBox="1">
            <a:spLocks noGrp="1"/>
          </p:cNvSpPr>
          <p:nvPr>
            <p:ph type="body" idx="27"/>
          </p:nvPr>
        </p:nvSpPr>
        <p:spPr>
          <a:xfrm>
            <a:off x="10016000" y="2044800"/>
            <a:ext cx="1598400" cy="1515600"/>
          </a:xfrm>
          <a:prstGeom prst="rect">
            <a:avLst/>
          </a:prstGeom>
          <a:solidFill>
            <a:schemeClr val="lt2"/>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SzPts val="100"/>
              <a:buNone/>
              <a:defRPr sz="100"/>
            </a:lvl1pPr>
            <a:lvl2pPr marL="914400" lvl="1" indent="-228600" algn="l">
              <a:lnSpc>
                <a:spcPct val="100000"/>
              </a:lnSpc>
              <a:spcBef>
                <a:spcPts val="800"/>
              </a:spcBef>
              <a:spcAft>
                <a:spcPts val="0"/>
              </a:spcAft>
              <a:buClr>
                <a:schemeClr val="dk1"/>
              </a:buClr>
              <a:buSzPts val="100"/>
              <a:buNone/>
              <a:defRPr sz="100"/>
            </a:lvl2pPr>
            <a:lvl3pPr marL="1371600" lvl="2" indent="-228600" algn="l">
              <a:lnSpc>
                <a:spcPct val="100000"/>
              </a:lnSpc>
              <a:spcBef>
                <a:spcPts val="800"/>
              </a:spcBef>
              <a:spcAft>
                <a:spcPts val="0"/>
              </a:spcAft>
              <a:buClr>
                <a:schemeClr val="dk1"/>
              </a:buClr>
              <a:buSzPts val="100"/>
              <a:buNone/>
              <a:defRPr sz="100"/>
            </a:lvl3pPr>
            <a:lvl4pPr marL="1828800" lvl="3" indent="-228600" algn="l">
              <a:lnSpc>
                <a:spcPct val="100000"/>
              </a:lnSpc>
              <a:spcBef>
                <a:spcPts val="800"/>
              </a:spcBef>
              <a:spcAft>
                <a:spcPts val="0"/>
              </a:spcAft>
              <a:buClr>
                <a:schemeClr val="dk1"/>
              </a:buClr>
              <a:buSzPts val="100"/>
              <a:buNone/>
              <a:defRPr sz="100"/>
            </a:lvl4pPr>
            <a:lvl5pPr marL="2286000" lvl="4" indent="-228600" algn="l">
              <a:lnSpc>
                <a:spcPct val="100000"/>
              </a:lnSpc>
              <a:spcBef>
                <a:spcPts val="800"/>
              </a:spcBef>
              <a:spcAft>
                <a:spcPts val="0"/>
              </a:spcAft>
              <a:buClr>
                <a:schemeClr val="dk1"/>
              </a:buClr>
              <a:buSzPts val="100"/>
              <a:buNone/>
              <a:defRPr sz="100"/>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41" name="Google Shape;641;p87"/>
          <p:cNvSpPr>
            <a:spLocks noGrp="1"/>
          </p:cNvSpPr>
          <p:nvPr>
            <p:ph type="pic" idx="28"/>
          </p:nvPr>
        </p:nvSpPr>
        <p:spPr>
          <a:xfrm>
            <a:off x="10266200" y="2253600"/>
            <a:ext cx="1098000" cy="1098000"/>
          </a:xfrm>
          <a:prstGeom prst="rect">
            <a:avLst/>
          </a:prstGeom>
          <a:noFill/>
          <a:ln>
            <a:noFill/>
          </a:ln>
        </p:spPr>
      </p:sp>
      <p:sp>
        <p:nvSpPr>
          <p:cNvPr id="642" name="Google Shape;642;p87"/>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43" name="Google Shape;643;p87"/>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4" name="Google Shape;644;p87"/>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5" name="Google Shape;645;p87"/>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646" name="Google Shape;646;p87"/>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iography 1">
  <p:cSld name="Biography 1">
    <p:spTree>
      <p:nvGrpSpPr>
        <p:cNvPr id="1" name="Shape 647"/>
        <p:cNvGrpSpPr/>
        <p:nvPr/>
      </p:nvGrpSpPr>
      <p:grpSpPr>
        <a:xfrm>
          <a:off x="0" y="0"/>
          <a:ext cx="0" cy="0"/>
          <a:chOff x="0" y="0"/>
          <a:chExt cx="0" cy="0"/>
        </a:xfrm>
      </p:grpSpPr>
      <p:sp>
        <p:nvSpPr>
          <p:cNvPr id="648" name="Google Shape;648;p88"/>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9" name="Google Shape;649;p88"/>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0" name="Google Shape;650;p88"/>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51" name="Google Shape;651;p88"/>
          <p:cNvSpPr txBox="1">
            <a:spLocks noGrp="1"/>
          </p:cNvSpPr>
          <p:nvPr>
            <p:ph type="body" idx="1"/>
          </p:nvPr>
        </p:nvSpPr>
        <p:spPr>
          <a:xfrm>
            <a:off x="5953126" y="489600"/>
            <a:ext cx="5662612" cy="2736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500"/>
              <a:buNone/>
              <a:defRPr sz="1500" b="1" i="0">
                <a:solidFill>
                  <a:schemeClr val="dk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52" name="Google Shape;652;p88"/>
          <p:cNvSpPr txBox="1">
            <a:spLocks noGrp="1"/>
          </p:cNvSpPr>
          <p:nvPr>
            <p:ph type="body" idx="2"/>
          </p:nvPr>
        </p:nvSpPr>
        <p:spPr>
          <a:xfrm>
            <a:off x="5953126" y="856800"/>
            <a:ext cx="5662612" cy="428400"/>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Clr>
                <a:schemeClr val="accent1"/>
              </a:buClr>
              <a:buSzPts val="1200"/>
              <a:buFont typeface="Arial"/>
              <a:buChar char="​"/>
              <a:defRPr sz="1200" b="1" i="0">
                <a:solidFill>
                  <a:schemeClr val="accent1"/>
                </a:solidFill>
                <a:latin typeface="Calibri"/>
                <a:ea typeface="Calibri"/>
                <a:cs typeface="Calibri"/>
                <a:sym typeface="Calibri"/>
              </a:defRPr>
            </a:lvl1pPr>
            <a:lvl2pPr marL="914400" lvl="1" indent="-304800" algn="l">
              <a:lnSpc>
                <a:spcPct val="100000"/>
              </a:lnSpc>
              <a:spcBef>
                <a:spcPts val="0"/>
              </a:spcBef>
              <a:spcAft>
                <a:spcPts val="0"/>
              </a:spcAft>
              <a:buClr>
                <a:schemeClr val="accent1"/>
              </a:buClr>
              <a:buSzPts val="1200"/>
              <a:buFont typeface="Arial"/>
              <a:buChar char="​"/>
              <a:defRPr sz="1200" i="1">
                <a:solidFill>
                  <a:schemeClr val="accent1"/>
                </a:solidFill>
                <a:latin typeface="Calibri"/>
                <a:ea typeface="Calibri"/>
                <a:cs typeface="Calibri"/>
                <a:sym typeface="Calibri"/>
              </a:defRPr>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53" name="Google Shape;653;p88"/>
          <p:cNvSpPr txBox="1">
            <a:spLocks noGrp="1"/>
          </p:cNvSpPr>
          <p:nvPr>
            <p:ph type="body" idx="3"/>
          </p:nvPr>
        </p:nvSpPr>
        <p:spPr>
          <a:xfrm>
            <a:off x="5953126" y="1537461"/>
            <a:ext cx="5662612" cy="474427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500"/>
              <a:buFont typeface="Georgia"/>
              <a:buNone/>
              <a:defRPr sz="1500" b="0" i="0">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54" name="Google Shape;654;p88"/>
          <p:cNvSpPr>
            <a:spLocks noGrp="1"/>
          </p:cNvSpPr>
          <p:nvPr>
            <p:ph type="pic" idx="4"/>
          </p:nvPr>
        </p:nvSpPr>
        <p:spPr>
          <a:xfrm>
            <a:off x="576262" y="576262"/>
            <a:ext cx="4432300" cy="5705476"/>
          </a:xfrm>
          <a:prstGeom prst="rect">
            <a:avLst/>
          </a:prstGeom>
          <a:solidFill>
            <a:srgbClr val="AAAAAA"/>
          </a:solidFill>
          <a:ln>
            <a:noFill/>
          </a:ln>
        </p:spPr>
      </p:sp>
      <p:sp>
        <p:nvSpPr>
          <p:cNvPr id="655" name="Google Shape;655;p88"/>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656" name="Google Shape;656;p88"/>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657" name="Google Shape;657;p88"/>
          <p:cNvSpPr/>
          <p:nvPr/>
        </p:nvSpPr>
        <p:spPr>
          <a:xfrm>
            <a:off x="1306286" y="-212825"/>
            <a:ext cx="2358997" cy="1357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This slide has no elements that change color</a:t>
            </a: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iography 2">
  <p:cSld name="Biography 2">
    <p:spTree>
      <p:nvGrpSpPr>
        <p:cNvPr id="1" name="Shape 658"/>
        <p:cNvGrpSpPr/>
        <p:nvPr/>
      </p:nvGrpSpPr>
      <p:grpSpPr>
        <a:xfrm>
          <a:off x="0" y="0"/>
          <a:ext cx="0" cy="0"/>
          <a:chOff x="0" y="0"/>
          <a:chExt cx="0" cy="0"/>
        </a:xfrm>
      </p:grpSpPr>
      <p:sp>
        <p:nvSpPr>
          <p:cNvPr id="659" name="Google Shape;659;p89"/>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0" name="Google Shape;660;p89"/>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1" name="Google Shape;661;p89"/>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62" name="Google Shape;662;p89"/>
          <p:cNvSpPr txBox="1">
            <a:spLocks noGrp="1"/>
          </p:cNvSpPr>
          <p:nvPr>
            <p:ph type="body" idx="1"/>
          </p:nvPr>
        </p:nvSpPr>
        <p:spPr>
          <a:xfrm>
            <a:off x="576262" y="489600"/>
            <a:ext cx="5662612" cy="2736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500"/>
              <a:buNone/>
              <a:defRPr sz="1500" b="1" i="0">
                <a:solidFill>
                  <a:schemeClr val="dk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63" name="Google Shape;663;p89"/>
          <p:cNvSpPr txBox="1">
            <a:spLocks noGrp="1"/>
          </p:cNvSpPr>
          <p:nvPr>
            <p:ph type="body" idx="2"/>
          </p:nvPr>
        </p:nvSpPr>
        <p:spPr>
          <a:xfrm>
            <a:off x="576262" y="856800"/>
            <a:ext cx="5662612" cy="428400"/>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Clr>
                <a:schemeClr val="accent1"/>
              </a:buClr>
              <a:buSzPts val="1200"/>
              <a:buFont typeface="Arial"/>
              <a:buChar char="​"/>
              <a:defRPr sz="1200" b="1" i="0">
                <a:solidFill>
                  <a:schemeClr val="accent1"/>
                </a:solidFill>
                <a:latin typeface="Calibri"/>
                <a:ea typeface="Calibri"/>
                <a:cs typeface="Calibri"/>
                <a:sym typeface="Calibri"/>
              </a:defRPr>
            </a:lvl1pPr>
            <a:lvl2pPr marL="914400" lvl="1" indent="-304800" algn="l">
              <a:lnSpc>
                <a:spcPct val="100000"/>
              </a:lnSpc>
              <a:spcBef>
                <a:spcPts val="0"/>
              </a:spcBef>
              <a:spcAft>
                <a:spcPts val="0"/>
              </a:spcAft>
              <a:buClr>
                <a:schemeClr val="accent1"/>
              </a:buClr>
              <a:buSzPts val="1200"/>
              <a:buFont typeface="Arial"/>
              <a:buChar char="​"/>
              <a:defRPr sz="1200" i="1">
                <a:solidFill>
                  <a:schemeClr val="accent1"/>
                </a:solidFill>
                <a:latin typeface="Calibri"/>
                <a:ea typeface="Calibri"/>
                <a:cs typeface="Calibri"/>
                <a:sym typeface="Calibri"/>
              </a:defRPr>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64" name="Google Shape;664;p89"/>
          <p:cNvSpPr txBox="1">
            <a:spLocks noGrp="1"/>
          </p:cNvSpPr>
          <p:nvPr>
            <p:ph type="body" idx="3"/>
          </p:nvPr>
        </p:nvSpPr>
        <p:spPr>
          <a:xfrm>
            <a:off x="576263" y="1537461"/>
            <a:ext cx="5662612" cy="474427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500"/>
              <a:buFont typeface="Georgia"/>
              <a:buNone/>
              <a:defRPr sz="1500" b="0" i="0">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65" name="Google Shape;665;p89"/>
          <p:cNvSpPr>
            <a:spLocks noGrp="1"/>
          </p:cNvSpPr>
          <p:nvPr>
            <p:ph type="pic" idx="4"/>
          </p:nvPr>
        </p:nvSpPr>
        <p:spPr>
          <a:xfrm>
            <a:off x="7183438" y="576262"/>
            <a:ext cx="4432300" cy="5705476"/>
          </a:xfrm>
          <a:prstGeom prst="rect">
            <a:avLst/>
          </a:prstGeom>
          <a:solidFill>
            <a:srgbClr val="AAAAAA"/>
          </a:solidFill>
          <a:ln>
            <a:noFill/>
          </a:ln>
        </p:spPr>
      </p:sp>
      <p:sp>
        <p:nvSpPr>
          <p:cNvPr id="666" name="Google Shape;666;p89"/>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667" name="Google Shape;667;p89"/>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668" name="Google Shape;668;p89"/>
          <p:cNvSpPr/>
          <p:nvPr/>
        </p:nvSpPr>
        <p:spPr>
          <a:xfrm>
            <a:off x="1306286" y="-212825"/>
            <a:ext cx="2358997" cy="1357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This slide has no elements that change color</a:t>
            </a: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ography 3">
  <p:cSld name="Biography 3">
    <p:spTree>
      <p:nvGrpSpPr>
        <p:cNvPr id="1" name="Shape 669"/>
        <p:cNvGrpSpPr/>
        <p:nvPr/>
      </p:nvGrpSpPr>
      <p:grpSpPr>
        <a:xfrm>
          <a:off x="0" y="0"/>
          <a:ext cx="0" cy="0"/>
          <a:chOff x="0" y="0"/>
          <a:chExt cx="0" cy="0"/>
        </a:xfrm>
      </p:grpSpPr>
      <p:sp>
        <p:nvSpPr>
          <p:cNvPr id="670" name="Google Shape;670;p90"/>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1" name="Google Shape;671;p90"/>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2" name="Google Shape;672;p90"/>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73" name="Google Shape;673;p90"/>
          <p:cNvSpPr txBox="1">
            <a:spLocks noGrp="1"/>
          </p:cNvSpPr>
          <p:nvPr>
            <p:ph type="title"/>
          </p:nvPr>
        </p:nvSpPr>
        <p:spPr>
          <a:xfrm>
            <a:off x="576000" y="490275"/>
            <a:ext cx="11041200" cy="52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4" name="Google Shape;674;p90"/>
          <p:cNvSpPr txBox="1">
            <a:spLocks noGrp="1"/>
          </p:cNvSpPr>
          <p:nvPr>
            <p:ph type="subTitle" idx="1"/>
          </p:nvPr>
        </p:nvSpPr>
        <p:spPr>
          <a:xfrm>
            <a:off x="574676" y="1015200"/>
            <a:ext cx="11041062" cy="27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Font typeface="Arial"/>
              <a:buChar char="​"/>
              <a:defRPr sz="1600" b="1">
                <a:latin typeface="Georgia"/>
                <a:ea typeface="Georgia"/>
                <a:cs typeface="Georgia"/>
                <a:sym typeface="Georgia"/>
              </a:defRPr>
            </a:lvl1pPr>
            <a:lvl2pPr lvl="1" algn="l">
              <a:lnSpc>
                <a:spcPct val="100000"/>
              </a:lnSpc>
              <a:spcBef>
                <a:spcPts val="0"/>
              </a:spcBef>
              <a:spcAft>
                <a:spcPts val="0"/>
              </a:spcAft>
              <a:buClr>
                <a:schemeClr val="dk1"/>
              </a:buClr>
              <a:buSzPts val="2000"/>
              <a:buFont typeface="Arial"/>
              <a:buChar char="•"/>
              <a:defRPr sz="2000"/>
            </a:lvl2pPr>
            <a:lvl3pPr lvl="2" algn="l">
              <a:lnSpc>
                <a:spcPct val="100000"/>
              </a:lnSpc>
              <a:spcBef>
                <a:spcPts val="800"/>
              </a:spcBef>
              <a:spcAft>
                <a:spcPts val="0"/>
              </a:spcAft>
              <a:buClr>
                <a:schemeClr val="dk1"/>
              </a:buClr>
              <a:buSzPts val="2000"/>
              <a:buFont typeface="Arial"/>
              <a:buChar char="•"/>
              <a:defRPr sz="2000"/>
            </a:lvl3pPr>
            <a:lvl4pPr lvl="3" algn="l">
              <a:lnSpc>
                <a:spcPct val="100000"/>
              </a:lnSpc>
              <a:spcBef>
                <a:spcPts val="800"/>
              </a:spcBef>
              <a:spcAft>
                <a:spcPts val="0"/>
              </a:spcAft>
              <a:buClr>
                <a:schemeClr val="dk1"/>
              </a:buClr>
              <a:buSzPts val="2000"/>
              <a:buFont typeface="Arial"/>
              <a:buChar char="•"/>
              <a:defRPr sz="2000"/>
            </a:lvl4pPr>
            <a:lvl5pPr lvl="4" algn="l">
              <a:lnSpc>
                <a:spcPct val="100000"/>
              </a:lnSpc>
              <a:spcBef>
                <a:spcPts val="800"/>
              </a:spcBef>
              <a:spcAft>
                <a:spcPts val="0"/>
              </a:spcAft>
              <a:buClr>
                <a:schemeClr val="dk1"/>
              </a:buClr>
              <a:buSzPts val="2000"/>
              <a:buFont typeface="Arial"/>
              <a:buChar char="•"/>
              <a:defRPr sz="2000"/>
            </a:lvl5pPr>
            <a:lvl6pPr lvl="5" algn="l">
              <a:lnSpc>
                <a:spcPct val="100000"/>
              </a:lnSpc>
              <a:spcBef>
                <a:spcPts val="800"/>
              </a:spcBef>
              <a:spcAft>
                <a:spcPts val="0"/>
              </a:spcAft>
              <a:buClr>
                <a:schemeClr val="dk1"/>
              </a:buClr>
              <a:buSzPts val="2000"/>
              <a:buFont typeface="Arial"/>
              <a:buChar char="•"/>
              <a:defRPr sz="2000"/>
            </a:lvl6pPr>
            <a:lvl7pPr lvl="6" algn="l">
              <a:lnSpc>
                <a:spcPct val="100000"/>
              </a:lnSpc>
              <a:spcBef>
                <a:spcPts val="800"/>
              </a:spcBef>
              <a:spcAft>
                <a:spcPts val="0"/>
              </a:spcAft>
              <a:buClr>
                <a:schemeClr val="dk1"/>
              </a:buClr>
              <a:buSzPts val="2000"/>
              <a:buFont typeface="Arial"/>
              <a:buChar char="•"/>
              <a:defRPr sz="2000"/>
            </a:lvl7pPr>
            <a:lvl8pPr lvl="7" algn="l">
              <a:lnSpc>
                <a:spcPct val="100000"/>
              </a:lnSpc>
              <a:spcBef>
                <a:spcPts val="800"/>
              </a:spcBef>
              <a:spcAft>
                <a:spcPts val="0"/>
              </a:spcAft>
              <a:buClr>
                <a:schemeClr val="dk1"/>
              </a:buClr>
              <a:buSzPts val="2000"/>
              <a:buFont typeface="Arial"/>
              <a:buChar char="•"/>
              <a:defRPr sz="2000"/>
            </a:lvl8pPr>
            <a:lvl9pPr lvl="8" algn="l">
              <a:lnSpc>
                <a:spcPct val="100000"/>
              </a:lnSpc>
              <a:spcBef>
                <a:spcPts val="600"/>
              </a:spcBef>
              <a:spcAft>
                <a:spcPts val="600"/>
              </a:spcAft>
              <a:buClr>
                <a:schemeClr val="dk1"/>
              </a:buClr>
              <a:buSzPts val="2000"/>
              <a:buFont typeface="Arial"/>
              <a:buChar char="•"/>
              <a:defRPr sz="2000"/>
            </a:lvl9pPr>
          </a:lstStyle>
          <a:p>
            <a:endParaRPr/>
          </a:p>
        </p:txBody>
      </p:sp>
      <p:sp>
        <p:nvSpPr>
          <p:cNvPr id="675" name="Google Shape;675;p90"/>
          <p:cNvSpPr txBox="1">
            <a:spLocks noGrp="1"/>
          </p:cNvSpPr>
          <p:nvPr>
            <p:ph type="body" idx="2"/>
          </p:nvPr>
        </p:nvSpPr>
        <p:spPr>
          <a:xfrm>
            <a:off x="2463800" y="1962000"/>
            <a:ext cx="4719638" cy="2736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500"/>
              <a:buNone/>
              <a:defRPr sz="1500" b="1" i="0">
                <a:solidFill>
                  <a:schemeClr val="dk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76" name="Google Shape;676;p90"/>
          <p:cNvSpPr txBox="1">
            <a:spLocks noGrp="1"/>
          </p:cNvSpPr>
          <p:nvPr>
            <p:ph type="body" idx="3"/>
          </p:nvPr>
        </p:nvSpPr>
        <p:spPr>
          <a:xfrm>
            <a:off x="2463800" y="2329200"/>
            <a:ext cx="4719638" cy="428400"/>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Clr>
                <a:schemeClr val="accent1"/>
              </a:buClr>
              <a:buSzPts val="1200"/>
              <a:buFont typeface="Arial"/>
              <a:buChar char="​"/>
              <a:defRPr sz="1200" b="1" i="0">
                <a:solidFill>
                  <a:schemeClr val="accent1"/>
                </a:solidFill>
                <a:latin typeface="Calibri"/>
                <a:ea typeface="Calibri"/>
                <a:cs typeface="Calibri"/>
                <a:sym typeface="Calibri"/>
              </a:defRPr>
            </a:lvl1pPr>
            <a:lvl2pPr marL="914400" lvl="1" indent="-304800" algn="l">
              <a:lnSpc>
                <a:spcPct val="100000"/>
              </a:lnSpc>
              <a:spcBef>
                <a:spcPts val="0"/>
              </a:spcBef>
              <a:spcAft>
                <a:spcPts val="0"/>
              </a:spcAft>
              <a:buClr>
                <a:schemeClr val="accent1"/>
              </a:buClr>
              <a:buSzPts val="1200"/>
              <a:buFont typeface="Arial"/>
              <a:buChar char="​"/>
              <a:defRPr sz="1200" i="1">
                <a:solidFill>
                  <a:schemeClr val="accent1"/>
                </a:solidFill>
                <a:latin typeface="Calibri"/>
                <a:ea typeface="Calibri"/>
                <a:cs typeface="Calibri"/>
                <a:sym typeface="Calibri"/>
              </a:defRPr>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77" name="Google Shape;677;p90"/>
          <p:cNvSpPr txBox="1">
            <a:spLocks noGrp="1"/>
          </p:cNvSpPr>
          <p:nvPr>
            <p:ph type="body" idx="4"/>
          </p:nvPr>
        </p:nvSpPr>
        <p:spPr>
          <a:xfrm>
            <a:off x="2463799" y="3005999"/>
            <a:ext cx="9151939" cy="327573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500"/>
              <a:buFont typeface="Georgia"/>
              <a:buNone/>
              <a:defRPr sz="1500" b="0" i="0">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78" name="Google Shape;678;p90"/>
          <p:cNvSpPr>
            <a:spLocks noGrp="1"/>
          </p:cNvSpPr>
          <p:nvPr>
            <p:ph type="pic" idx="5"/>
          </p:nvPr>
        </p:nvSpPr>
        <p:spPr>
          <a:xfrm>
            <a:off x="576000" y="2034000"/>
            <a:ext cx="1597076" cy="1597076"/>
          </a:xfrm>
          <a:prstGeom prst="rect">
            <a:avLst/>
          </a:prstGeom>
          <a:solidFill>
            <a:srgbClr val="AAAAAA"/>
          </a:solidFill>
          <a:ln>
            <a:noFill/>
          </a:ln>
        </p:spPr>
      </p:sp>
      <p:sp>
        <p:nvSpPr>
          <p:cNvPr id="679" name="Google Shape;679;p90"/>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680" name="Google Shape;680;p90"/>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681" name="Google Shape;681;p90"/>
          <p:cNvSpPr/>
          <p:nvPr/>
        </p:nvSpPr>
        <p:spPr>
          <a:xfrm>
            <a:off x="1306286" y="-212825"/>
            <a:ext cx="2358997" cy="1357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This slide has no elements that change color</a:t>
            </a: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682"/>
        <p:cNvGrpSpPr/>
        <p:nvPr/>
      </p:nvGrpSpPr>
      <p:grpSpPr>
        <a:xfrm>
          <a:off x="0" y="0"/>
          <a:ext cx="0" cy="0"/>
          <a:chOff x="0" y="0"/>
          <a:chExt cx="0" cy="0"/>
        </a:xfrm>
      </p:grpSpPr>
      <p:sp>
        <p:nvSpPr>
          <p:cNvPr id="683" name="Google Shape;683;p91"/>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84" name="Google Shape;684;p91"/>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5" name="Google Shape;685;p91"/>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6" name="Google Shape;686;p91"/>
          <p:cNvSpPr/>
          <p:nvPr/>
        </p:nvSpPr>
        <p:spPr>
          <a:xfrm>
            <a:off x="5295901" y="574674"/>
            <a:ext cx="6319838" cy="5707064"/>
          </a:xfrm>
          <a:prstGeom prst="rect">
            <a:avLst/>
          </a:prstGeom>
          <a:solidFill>
            <a:srgbClr val="AD1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accent1"/>
              </a:solidFill>
              <a:latin typeface="Calibri"/>
              <a:ea typeface="Calibri"/>
              <a:cs typeface="Calibri"/>
              <a:sym typeface="Calibri"/>
            </a:endParaRPr>
          </a:p>
        </p:txBody>
      </p:sp>
      <p:sp>
        <p:nvSpPr>
          <p:cNvPr id="687" name="Google Shape;687;p91"/>
          <p:cNvSpPr txBox="1">
            <a:spLocks noGrp="1"/>
          </p:cNvSpPr>
          <p:nvPr>
            <p:ph type="ctrTitle"/>
          </p:nvPr>
        </p:nvSpPr>
        <p:spPr>
          <a:xfrm>
            <a:off x="5951537" y="1508400"/>
            <a:ext cx="5006975" cy="14364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lt1"/>
              </a:buClr>
              <a:buSzPts val="5400"/>
              <a:buFont typeface="Georgia"/>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8" name="Google Shape;688;p91"/>
          <p:cNvSpPr txBox="1">
            <a:spLocks noGrp="1"/>
          </p:cNvSpPr>
          <p:nvPr>
            <p:ph type="body" idx="1"/>
          </p:nvPr>
        </p:nvSpPr>
        <p:spPr>
          <a:xfrm>
            <a:off x="5951537" y="3913200"/>
            <a:ext cx="2430000" cy="154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sz="1000" b="1" i="0">
                <a:solidFill>
                  <a:schemeClr val="l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89" name="Google Shape;689;p91"/>
          <p:cNvSpPr txBox="1">
            <a:spLocks noGrp="1"/>
          </p:cNvSpPr>
          <p:nvPr>
            <p:ph type="body" idx="2"/>
          </p:nvPr>
        </p:nvSpPr>
        <p:spPr>
          <a:xfrm>
            <a:off x="5951537" y="4075200"/>
            <a:ext cx="2430000" cy="320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sz="1000" i="1">
                <a:solidFill>
                  <a:schemeClr val="lt1"/>
                </a:solidFill>
              </a:defRPr>
            </a:lvl1pPr>
            <a:lvl2pPr marL="914400" lvl="1" indent="-228600" algn="l">
              <a:lnSpc>
                <a:spcPct val="100000"/>
              </a:lnSpc>
              <a:spcBef>
                <a:spcPts val="0"/>
              </a:spcBef>
              <a:spcAft>
                <a:spcPts val="0"/>
              </a:spcAft>
              <a:buClr>
                <a:schemeClr val="dk1"/>
              </a:buClr>
              <a:buSzPts val="1000"/>
              <a:buNone/>
              <a:defRPr sz="1000"/>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90" name="Google Shape;690;p91"/>
          <p:cNvSpPr txBox="1">
            <a:spLocks noGrp="1"/>
          </p:cNvSpPr>
          <p:nvPr>
            <p:ph type="body" idx="3"/>
          </p:nvPr>
        </p:nvSpPr>
        <p:spPr>
          <a:xfrm>
            <a:off x="8528513" y="3913200"/>
            <a:ext cx="2430000" cy="154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sz="1000" b="1" i="0">
                <a:solidFill>
                  <a:schemeClr val="l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91" name="Google Shape;691;p91"/>
          <p:cNvSpPr txBox="1">
            <a:spLocks noGrp="1"/>
          </p:cNvSpPr>
          <p:nvPr>
            <p:ph type="body" idx="4"/>
          </p:nvPr>
        </p:nvSpPr>
        <p:spPr>
          <a:xfrm>
            <a:off x="8528513" y="4075200"/>
            <a:ext cx="2430000" cy="320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sz="1000" i="1">
                <a:solidFill>
                  <a:schemeClr val="lt1"/>
                </a:solidFill>
              </a:defRPr>
            </a:lvl1pPr>
            <a:lvl2pPr marL="914400" lvl="1" indent="-228600" algn="l">
              <a:lnSpc>
                <a:spcPct val="100000"/>
              </a:lnSpc>
              <a:spcBef>
                <a:spcPts val="0"/>
              </a:spcBef>
              <a:spcAft>
                <a:spcPts val="0"/>
              </a:spcAft>
              <a:buClr>
                <a:schemeClr val="dk1"/>
              </a:buClr>
              <a:buSzPts val="1000"/>
              <a:buNone/>
              <a:defRPr sz="1000"/>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92" name="Google Shape;692;p91"/>
          <p:cNvSpPr txBox="1">
            <a:spLocks noGrp="1"/>
          </p:cNvSpPr>
          <p:nvPr>
            <p:ph type="body" idx="5"/>
          </p:nvPr>
        </p:nvSpPr>
        <p:spPr>
          <a:xfrm>
            <a:off x="5951537" y="4471200"/>
            <a:ext cx="2430000" cy="154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sz="1000" b="1" i="0">
                <a:solidFill>
                  <a:schemeClr val="l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93" name="Google Shape;693;p91"/>
          <p:cNvSpPr txBox="1">
            <a:spLocks noGrp="1"/>
          </p:cNvSpPr>
          <p:nvPr>
            <p:ph type="body" idx="6"/>
          </p:nvPr>
        </p:nvSpPr>
        <p:spPr>
          <a:xfrm>
            <a:off x="5951537" y="4633200"/>
            <a:ext cx="2430000" cy="320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sz="1000" i="1">
                <a:solidFill>
                  <a:schemeClr val="lt1"/>
                </a:solidFill>
              </a:defRPr>
            </a:lvl1pPr>
            <a:lvl2pPr marL="914400" lvl="1" indent="-228600" algn="l">
              <a:lnSpc>
                <a:spcPct val="100000"/>
              </a:lnSpc>
              <a:spcBef>
                <a:spcPts val="0"/>
              </a:spcBef>
              <a:spcAft>
                <a:spcPts val="0"/>
              </a:spcAft>
              <a:buClr>
                <a:schemeClr val="dk1"/>
              </a:buClr>
              <a:buSzPts val="1000"/>
              <a:buNone/>
              <a:defRPr sz="1000"/>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94" name="Google Shape;694;p91"/>
          <p:cNvSpPr txBox="1">
            <a:spLocks noGrp="1"/>
          </p:cNvSpPr>
          <p:nvPr>
            <p:ph type="body" idx="7"/>
          </p:nvPr>
        </p:nvSpPr>
        <p:spPr>
          <a:xfrm>
            <a:off x="8528513" y="4471200"/>
            <a:ext cx="2430000" cy="154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sz="1000" b="1" i="0">
                <a:solidFill>
                  <a:schemeClr val="l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95" name="Google Shape;695;p91"/>
          <p:cNvSpPr txBox="1">
            <a:spLocks noGrp="1"/>
          </p:cNvSpPr>
          <p:nvPr>
            <p:ph type="body" idx="8"/>
          </p:nvPr>
        </p:nvSpPr>
        <p:spPr>
          <a:xfrm>
            <a:off x="8528513" y="4633200"/>
            <a:ext cx="2430000" cy="320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sz="1000" i="1">
                <a:solidFill>
                  <a:schemeClr val="lt1"/>
                </a:solidFill>
              </a:defRPr>
            </a:lvl1pPr>
            <a:lvl2pPr marL="914400" lvl="1" indent="-228600" algn="l">
              <a:lnSpc>
                <a:spcPct val="100000"/>
              </a:lnSpc>
              <a:spcBef>
                <a:spcPts val="0"/>
              </a:spcBef>
              <a:spcAft>
                <a:spcPts val="0"/>
              </a:spcAft>
              <a:buClr>
                <a:schemeClr val="dk1"/>
              </a:buClr>
              <a:buSzPts val="1000"/>
              <a:buNone/>
              <a:defRPr sz="1000"/>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pic>
        <p:nvPicPr>
          <p:cNvPr id="696" name="Google Shape;696;p91" descr="{&quot;templafy&quot;:{&quot;id&quot;:&quot;37a48141-f062-4ef4-b38b-0a12436a87c5&quot;}}"/>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68764" y="567844"/>
            <a:ext cx="1605600" cy="619200"/>
          </a:xfrm>
          <a:prstGeom prst="rect">
            <a:avLst/>
          </a:prstGeom>
          <a:noFill/>
          <a:ln>
            <a:noFill/>
          </a:ln>
        </p:spPr>
      </p:pic>
      <p:sp>
        <p:nvSpPr>
          <p:cNvPr id="697" name="Google Shape;697;p91"/>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698" name="Google Shape;698;p91"/>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699" name="Google Shape;699;p91"/>
          <p:cNvSpPr/>
          <p:nvPr/>
        </p:nvSpPr>
        <p:spPr>
          <a:xfrm>
            <a:off x="1306286" y="-212825"/>
            <a:ext cx="2358997" cy="1357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This slide has no elements that change color</a:t>
            </a: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Teal">
  <p:cSld name="Cover - Teal">
    <p:bg>
      <p:bgPr>
        <a:solidFill>
          <a:srgbClr val="5DCAB9"/>
        </a:solidFill>
        <a:effectLst/>
      </p:bgPr>
    </p:bg>
    <p:spTree>
      <p:nvGrpSpPr>
        <p:cNvPr id="1" name="Shape 59"/>
        <p:cNvGrpSpPr/>
        <p:nvPr/>
      </p:nvGrpSpPr>
      <p:grpSpPr>
        <a:xfrm>
          <a:off x="0" y="0"/>
          <a:ext cx="0" cy="0"/>
          <a:chOff x="0" y="0"/>
          <a:chExt cx="0" cy="0"/>
        </a:xfrm>
      </p:grpSpPr>
      <p:sp>
        <p:nvSpPr>
          <p:cNvPr id="60" name="Google Shape;60;p33"/>
          <p:cNvSpPr txBox="1">
            <a:spLocks noGrp="1"/>
          </p:cNvSpPr>
          <p:nvPr>
            <p:ph type="body" idx="1"/>
          </p:nvPr>
        </p:nvSpPr>
        <p:spPr>
          <a:xfrm>
            <a:off x="6281928" y="573313"/>
            <a:ext cx="5330952" cy="5394960"/>
          </a:xfrm>
          <a:prstGeom prst="rect">
            <a:avLst/>
          </a:prstGeom>
          <a:solidFill>
            <a:srgbClr val="00747B"/>
          </a:solid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600"/>
              <a:buNone/>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61" name="Google Shape;61;p3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72239" y="571500"/>
            <a:ext cx="1389888" cy="441314"/>
          </a:xfrm>
          <a:prstGeom prst="rect">
            <a:avLst/>
          </a:prstGeom>
          <a:noFill/>
          <a:ln>
            <a:noFill/>
          </a:ln>
        </p:spPr>
      </p:pic>
      <p:sp>
        <p:nvSpPr>
          <p:cNvPr id="62" name="Google Shape;62;p33"/>
          <p:cNvSpPr txBox="1">
            <a:spLocks noGrp="1"/>
          </p:cNvSpPr>
          <p:nvPr>
            <p:ph type="body" idx="2"/>
          </p:nvPr>
        </p:nvSpPr>
        <p:spPr>
          <a:xfrm>
            <a:off x="6814952" y="1087755"/>
            <a:ext cx="4270248" cy="15544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cap="none">
                <a:solidFill>
                  <a:schemeClr val="lt1"/>
                </a:solidFil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3" name="Google Shape;63;p33"/>
          <p:cNvSpPr txBox="1">
            <a:spLocks noGrp="1"/>
          </p:cNvSpPr>
          <p:nvPr>
            <p:ph type="body" idx="3"/>
          </p:nvPr>
        </p:nvSpPr>
        <p:spPr>
          <a:xfrm>
            <a:off x="6811390" y="3912419"/>
            <a:ext cx="2286000" cy="15388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a:solidFill>
                  <a:schemeClr val="lt1"/>
                </a:solidFill>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4" name="Google Shape;64;p33"/>
          <p:cNvSpPr txBox="1">
            <a:spLocks noGrp="1"/>
          </p:cNvSpPr>
          <p:nvPr>
            <p:ph type="body" idx="4"/>
          </p:nvPr>
        </p:nvSpPr>
        <p:spPr>
          <a:xfrm>
            <a:off x="6811390" y="4074989"/>
            <a:ext cx="2286000" cy="32053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i="1">
                <a:solidFill>
                  <a:schemeClr val="lt1"/>
                </a:solidFil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5" name="Google Shape;65;p33"/>
          <p:cNvSpPr txBox="1">
            <a:spLocks noGrp="1"/>
          </p:cNvSpPr>
          <p:nvPr>
            <p:ph type="body" idx="5"/>
          </p:nvPr>
        </p:nvSpPr>
        <p:spPr>
          <a:xfrm>
            <a:off x="9212460" y="3912419"/>
            <a:ext cx="2286000" cy="15388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a:solidFill>
                  <a:schemeClr val="lt1"/>
                </a:solidFill>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6" name="Google Shape;66;p33"/>
          <p:cNvSpPr txBox="1">
            <a:spLocks noGrp="1"/>
          </p:cNvSpPr>
          <p:nvPr>
            <p:ph type="body" idx="6"/>
          </p:nvPr>
        </p:nvSpPr>
        <p:spPr>
          <a:xfrm>
            <a:off x="9212460" y="4074989"/>
            <a:ext cx="2286000" cy="32053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i="1">
                <a:solidFill>
                  <a:schemeClr val="lt1"/>
                </a:solidFil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7" name="Google Shape;67;p33"/>
          <p:cNvSpPr txBox="1">
            <a:spLocks noGrp="1"/>
          </p:cNvSpPr>
          <p:nvPr>
            <p:ph type="body" idx="7"/>
          </p:nvPr>
        </p:nvSpPr>
        <p:spPr>
          <a:xfrm>
            <a:off x="6811390" y="4469899"/>
            <a:ext cx="2286000" cy="15388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a:solidFill>
                  <a:schemeClr val="lt1"/>
                </a:solidFill>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8" name="Google Shape;68;p33"/>
          <p:cNvSpPr txBox="1">
            <a:spLocks noGrp="1"/>
          </p:cNvSpPr>
          <p:nvPr>
            <p:ph type="body" idx="8"/>
          </p:nvPr>
        </p:nvSpPr>
        <p:spPr>
          <a:xfrm>
            <a:off x="6811390" y="4632469"/>
            <a:ext cx="2286000" cy="32053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i="1">
                <a:solidFill>
                  <a:schemeClr val="lt1"/>
                </a:solidFil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9" name="Google Shape;69;p33"/>
          <p:cNvSpPr txBox="1">
            <a:spLocks noGrp="1"/>
          </p:cNvSpPr>
          <p:nvPr>
            <p:ph type="body" idx="9"/>
          </p:nvPr>
        </p:nvSpPr>
        <p:spPr>
          <a:xfrm>
            <a:off x="9212460" y="4469899"/>
            <a:ext cx="2286000" cy="15388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a:solidFill>
                  <a:schemeClr val="lt1"/>
                </a:solidFill>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0" name="Google Shape;70;p33"/>
          <p:cNvSpPr txBox="1">
            <a:spLocks noGrp="1"/>
          </p:cNvSpPr>
          <p:nvPr>
            <p:ph type="body" idx="13"/>
          </p:nvPr>
        </p:nvSpPr>
        <p:spPr>
          <a:xfrm>
            <a:off x="9212460" y="4632469"/>
            <a:ext cx="2286000" cy="32053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i="1">
                <a:solidFill>
                  <a:schemeClr val="lt1"/>
                </a:solidFil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33"/>
          <p:cNvSpPr txBox="1">
            <a:spLocks noGrp="1"/>
          </p:cNvSpPr>
          <p:nvPr>
            <p:ph type="body" idx="14"/>
          </p:nvPr>
        </p:nvSpPr>
        <p:spPr>
          <a:xfrm>
            <a:off x="6811390" y="5369052"/>
            <a:ext cx="2286000" cy="15544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a:solidFill>
                  <a:schemeClr val="lt1"/>
                </a:solidFil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2" name="Google Shape;72;p33"/>
          <p:cNvSpPr txBox="1">
            <a:spLocks noGrp="1"/>
          </p:cNvSpPr>
          <p:nvPr>
            <p:ph type="body" idx="15"/>
          </p:nvPr>
        </p:nvSpPr>
        <p:spPr>
          <a:xfrm>
            <a:off x="6811390" y="1600200"/>
            <a:ext cx="4270248" cy="1087755"/>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4200"/>
              <a:buNone/>
              <a:defRPr sz="4200">
                <a:solidFill>
                  <a:schemeClr val="lt1"/>
                </a:solidFill>
                <a:latin typeface="Georgia"/>
                <a:ea typeface="Georgia"/>
                <a:cs typeface="Georgia"/>
                <a:sym typeface="Georgia"/>
              </a:defRPr>
            </a:lvl1pPr>
            <a:lvl2pPr marL="914400" lvl="1" indent="-228600" algn="l">
              <a:lnSpc>
                <a:spcPct val="100000"/>
              </a:lnSpc>
              <a:spcBef>
                <a:spcPts val="0"/>
              </a:spcBef>
              <a:spcAft>
                <a:spcPts val="0"/>
              </a:spcAft>
              <a:buSzPts val="1800"/>
              <a:buNone/>
              <a:defRPr sz="1800">
                <a:solidFill>
                  <a:srgbClr val="888888"/>
                </a:solidFill>
              </a:defRPr>
            </a:lvl2pPr>
            <a:lvl3pPr marL="1371600" lvl="2" indent="-228600" algn="l">
              <a:lnSpc>
                <a:spcPct val="100000"/>
              </a:lnSpc>
              <a:spcBef>
                <a:spcPts val="600"/>
              </a:spcBef>
              <a:spcAft>
                <a:spcPts val="0"/>
              </a:spcAft>
              <a:buSzPts val="1600"/>
              <a:buNone/>
              <a:defRPr sz="1600">
                <a:solidFill>
                  <a:srgbClr val="888888"/>
                </a:solidFill>
              </a:defRPr>
            </a:lvl3pPr>
            <a:lvl4pPr marL="1828800" lvl="3" indent="-228600" algn="l">
              <a:lnSpc>
                <a:spcPct val="100000"/>
              </a:lnSpc>
              <a:spcBef>
                <a:spcPts val="600"/>
              </a:spcBef>
              <a:spcAft>
                <a:spcPts val="0"/>
              </a:spcAft>
              <a:buSzPts val="1400"/>
              <a:buNone/>
              <a:defRPr sz="1400">
                <a:solidFill>
                  <a:srgbClr val="888888"/>
                </a:solidFill>
              </a:defRPr>
            </a:lvl4pPr>
            <a:lvl5pPr marL="2286000" lvl="4" indent="-228600" algn="l">
              <a:lnSpc>
                <a:spcPct val="100000"/>
              </a:lnSpc>
              <a:spcBef>
                <a:spcPts val="600"/>
              </a:spcBef>
              <a:spcAft>
                <a:spcPts val="0"/>
              </a:spcAft>
              <a:buSzPts val="1400"/>
              <a:buNone/>
              <a:defRPr sz="1400">
                <a:solidFill>
                  <a:srgbClr val="888888"/>
                </a:solidFill>
              </a:defRPr>
            </a:lvl5pPr>
            <a:lvl6pPr marL="2743200" lvl="5" indent="-228600" algn="l">
              <a:lnSpc>
                <a:spcPct val="100000"/>
              </a:lnSpc>
              <a:spcBef>
                <a:spcPts val="60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73" name="Google Shape;73;p33"/>
          <p:cNvSpPr txBox="1">
            <a:spLocks noGrp="1"/>
          </p:cNvSpPr>
          <p:nvPr>
            <p:ph type="ctrTitle"/>
          </p:nvPr>
        </p:nvSpPr>
        <p:spPr>
          <a:xfrm>
            <a:off x="6811390" y="2809734"/>
            <a:ext cx="4270248" cy="54306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700"/>
              <a:buFont typeface="Georgia"/>
              <a:buNone/>
              <a:defRPr sz="1700" b="1">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Thank You w/ Backgnd Color 1">
  <p:cSld name="Thank You w/ Backgnd Color 1">
    <p:bg>
      <p:bgPr>
        <a:solidFill>
          <a:schemeClr val="accent1"/>
        </a:solidFill>
        <a:effectLst/>
      </p:bgPr>
    </p:bg>
    <p:spTree>
      <p:nvGrpSpPr>
        <p:cNvPr id="1" name="Shape 700"/>
        <p:cNvGrpSpPr/>
        <p:nvPr/>
      </p:nvGrpSpPr>
      <p:grpSpPr>
        <a:xfrm>
          <a:off x="0" y="0"/>
          <a:ext cx="0" cy="0"/>
          <a:chOff x="0" y="0"/>
          <a:chExt cx="0" cy="0"/>
        </a:xfrm>
      </p:grpSpPr>
      <p:sp>
        <p:nvSpPr>
          <p:cNvPr id="701" name="Google Shape;701;p92"/>
          <p:cNvSpPr/>
          <p:nvPr/>
        </p:nvSpPr>
        <p:spPr>
          <a:xfrm>
            <a:off x="0" y="0"/>
            <a:ext cx="12193200" cy="6861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702" name="Google Shape;702;p92"/>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03" name="Google Shape;703;p92"/>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4" name="Google Shape;704;p92"/>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5" name="Google Shape;705;p92"/>
          <p:cNvSpPr/>
          <p:nvPr/>
        </p:nvSpPr>
        <p:spPr>
          <a:xfrm>
            <a:off x="5295901" y="574674"/>
            <a:ext cx="6319838" cy="570706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accent1"/>
              </a:solidFill>
              <a:latin typeface="Calibri"/>
              <a:ea typeface="Calibri"/>
              <a:cs typeface="Calibri"/>
              <a:sym typeface="Calibri"/>
            </a:endParaRPr>
          </a:p>
        </p:txBody>
      </p:sp>
      <p:sp>
        <p:nvSpPr>
          <p:cNvPr id="706" name="Google Shape;706;p92"/>
          <p:cNvSpPr txBox="1">
            <a:spLocks noGrp="1"/>
          </p:cNvSpPr>
          <p:nvPr>
            <p:ph type="ctrTitle"/>
          </p:nvPr>
        </p:nvSpPr>
        <p:spPr>
          <a:xfrm>
            <a:off x="5951537" y="1508400"/>
            <a:ext cx="5006975" cy="14364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5400"/>
              <a:buFont typeface="Georgia"/>
              <a:buNone/>
              <a:defRPr sz="5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7" name="Google Shape;707;p92"/>
          <p:cNvSpPr txBox="1">
            <a:spLocks noGrp="1"/>
          </p:cNvSpPr>
          <p:nvPr>
            <p:ph type="body" idx="1"/>
          </p:nvPr>
        </p:nvSpPr>
        <p:spPr>
          <a:xfrm>
            <a:off x="5951537" y="3913200"/>
            <a:ext cx="2430000" cy="154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00"/>
              <a:buNone/>
              <a:defRPr sz="1000" b="1" i="0">
                <a:solidFill>
                  <a:schemeClr val="dk1"/>
                </a:solidFill>
                <a:latin typeface="Georgia"/>
                <a:ea typeface="Georgia"/>
                <a:cs typeface="Georgia"/>
                <a:sym typeface="Georgia"/>
              </a:defRPr>
            </a:lvl1pPr>
            <a:lvl2pPr marL="914400" lvl="1"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lt1"/>
              </a:buClr>
              <a:buSzPts val="1800"/>
              <a:buChar char="​"/>
              <a:defRPr/>
            </a:lvl6pPr>
            <a:lvl7pPr marL="3200400" lvl="6" indent="-342900" algn="l">
              <a:lnSpc>
                <a:spcPct val="100000"/>
              </a:lnSpc>
              <a:spcBef>
                <a:spcPts val="800"/>
              </a:spcBef>
              <a:spcAft>
                <a:spcPts val="0"/>
              </a:spcAft>
              <a:buClr>
                <a:schemeClr val="lt1"/>
              </a:buClr>
              <a:buSzPts val="1800"/>
              <a:buChar char="​"/>
              <a:defRPr/>
            </a:lvl7pPr>
            <a:lvl8pPr marL="3657600" lvl="7" indent="-342900" algn="l">
              <a:lnSpc>
                <a:spcPct val="100000"/>
              </a:lnSpc>
              <a:spcBef>
                <a:spcPts val="800"/>
              </a:spcBef>
              <a:spcAft>
                <a:spcPts val="0"/>
              </a:spcAft>
              <a:buClr>
                <a:schemeClr val="lt1"/>
              </a:buClr>
              <a:buSzPts val="1800"/>
              <a:buChar char="​"/>
              <a:defRPr/>
            </a:lvl8pPr>
            <a:lvl9pPr marL="4114800" lvl="8" indent="-342900" algn="l">
              <a:lnSpc>
                <a:spcPct val="100000"/>
              </a:lnSpc>
              <a:spcBef>
                <a:spcPts val="600"/>
              </a:spcBef>
              <a:spcAft>
                <a:spcPts val="600"/>
              </a:spcAft>
              <a:buClr>
                <a:schemeClr val="lt1"/>
              </a:buClr>
              <a:buSzPts val="1800"/>
              <a:buChar char="​"/>
              <a:defRPr/>
            </a:lvl9pPr>
          </a:lstStyle>
          <a:p>
            <a:endParaRPr/>
          </a:p>
        </p:txBody>
      </p:sp>
      <p:sp>
        <p:nvSpPr>
          <p:cNvPr id="708" name="Google Shape;708;p92"/>
          <p:cNvSpPr txBox="1">
            <a:spLocks noGrp="1"/>
          </p:cNvSpPr>
          <p:nvPr>
            <p:ph type="body" idx="2"/>
          </p:nvPr>
        </p:nvSpPr>
        <p:spPr>
          <a:xfrm>
            <a:off x="5951537" y="4075200"/>
            <a:ext cx="2430000" cy="320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00"/>
              <a:buNone/>
              <a:defRPr sz="1000" i="1">
                <a:solidFill>
                  <a:schemeClr val="dk1"/>
                </a:solidFill>
              </a:defRPr>
            </a:lvl1pPr>
            <a:lvl2pPr marL="914400" lvl="1" indent="-228600" algn="l">
              <a:lnSpc>
                <a:spcPct val="100000"/>
              </a:lnSpc>
              <a:spcBef>
                <a:spcPts val="0"/>
              </a:spcBef>
              <a:spcAft>
                <a:spcPts val="0"/>
              </a:spcAft>
              <a:buClr>
                <a:schemeClr val="lt1"/>
              </a:buClr>
              <a:buSzPts val="1000"/>
              <a:buNone/>
              <a:defRPr sz="1000"/>
            </a:lvl2pPr>
            <a:lvl3pPr marL="1371600" lvl="2" indent="-228600" algn="l">
              <a:lnSpc>
                <a:spcPct val="100000"/>
              </a:lnSpc>
              <a:spcBef>
                <a:spcPts val="0"/>
              </a:spcBef>
              <a:spcAft>
                <a:spcPts val="0"/>
              </a:spcAft>
              <a:buClr>
                <a:schemeClr val="lt1"/>
              </a:buClr>
              <a:buSzPts val="1000"/>
              <a:buNone/>
              <a:defRPr sz="1000"/>
            </a:lvl3pPr>
            <a:lvl4pPr marL="1828800" lvl="3" indent="-228600" algn="l">
              <a:lnSpc>
                <a:spcPct val="100000"/>
              </a:lnSpc>
              <a:spcBef>
                <a:spcPts val="0"/>
              </a:spcBef>
              <a:spcAft>
                <a:spcPts val="0"/>
              </a:spcAft>
              <a:buClr>
                <a:schemeClr val="lt1"/>
              </a:buClr>
              <a:buSzPts val="1000"/>
              <a:buNone/>
              <a:defRPr sz="1000"/>
            </a:lvl4pPr>
            <a:lvl5pPr marL="2286000" lvl="4" indent="-228600" algn="l">
              <a:lnSpc>
                <a:spcPct val="100000"/>
              </a:lnSpc>
              <a:spcBef>
                <a:spcPts val="0"/>
              </a:spcBef>
              <a:spcAft>
                <a:spcPts val="0"/>
              </a:spcAft>
              <a:buClr>
                <a:schemeClr val="lt1"/>
              </a:buClr>
              <a:buSzPts val="1000"/>
              <a:buNone/>
              <a:defRPr sz="1000"/>
            </a:lvl5pPr>
            <a:lvl6pPr marL="2743200" lvl="5" indent="-342900" algn="l">
              <a:lnSpc>
                <a:spcPct val="100000"/>
              </a:lnSpc>
              <a:spcBef>
                <a:spcPts val="0"/>
              </a:spcBef>
              <a:spcAft>
                <a:spcPts val="0"/>
              </a:spcAft>
              <a:buClr>
                <a:schemeClr val="lt1"/>
              </a:buClr>
              <a:buSzPts val="1800"/>
              <a:buChar char="​"/>
              <a:defRPr/>
            </a:lvl6pPr>
            <a:lvl7pPr marL="3200400" lvl="6" indent="-342900" algn="l">
              <a:lnSpc>
                <a:spcPct val="100000"/>
              </a:lnSpc>
              <a:spcBef>
                <a:spcPts val="800"/>
              </a:spcBef>
              <a:spcAft>
                <a:spcPts val="0"/>
              </a:spcAft>
              <a:buClr>
                <a:schemeClr val="lt1"/>
              </a:buClr>
              <a:buSzPts val="1800"/>
              <a:buChar char="​"/>
              <a:defRPr/>
            </a:lvl7pPr>
            <a:lvl8pPr marL="3657600" lvl="7" indent="-342900" algn="l">
              <a:lnSpc>
                <a:spcPct val="100000"/>
              </a:lnSpc>
              <a:spcBef>
                <a:spcPts val="800"/>
              </a:spcBef>
              <a:spcAft>
                <a:spcPts val="0"/>
              </a:spcAft>
              <a:buClr>
                <a:schemeClr val="lt1"/>
              </a:buClr>
              <a:buSzPts val="1800"/>
              <a:buChar char="​"/>
              <a:defRPr/>
            </a:lvl8pPr>
            <a:lvl9pPr marL="4114800" lvl="8" indent="-342900" algn="l">
              <a:lnSpc>
                <a:spcPct val="100000"/>
              </a:lnSpc>
              <a:spcBef>
                <a:spcPts val="600"/>
              </a:spcBef>
              <a:spcAft>
                <a:spcPts val="600"/>
              </a:spcAft>
              <a:buClr>
                <a:schemeClr val="lt1"/>
              </a:buClr>
              <a:buSzPts val="1800"/>
              <a:buChar char="​"/>
              <a:defRPr/>
            </a:lvl9pPr>
          </a:lstStyle>
          <a:p>
            <a:endParaRPr/>
          </a:p>
        </p:txBody>
      </p:sp>
      <p:sp>
        <p:nvSpPr>
          <p:cNvPr id="709" name="Google Shape;709;p92"/>
          <p:cNvSpPr txBox="1">
            <a:spLocks noGrp="1"/>
          </p:cNvSpPr>
          <p:nvPr>
            <p:ph type="body" idx="3"/>
          </p:nvPr>
        </p:nvSpPr>
        <p:spPr>
          <a:xfrm>
            <a:off x="8528513" y="3913200"/>
            <a:ext cx="2430000" cy="154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00"/>
              <a:buNone/>
              <a:defRPr sz="1000" b="1" i="0">
                <a:solidFill>
                  <a:schemeClr val="dk1"/>
                </a:solidFill>
                <a:latin typeface="Georgia"/>
                <a:ea typeface="Georgia"/>
                <a:cs typeface="Georgia"/>
                <a:sym typeface="Georgia"/>
              </a:defRPr>
            </a:lvl1pPr>
            <a:lvl2pPr marL="914400" lvl="1"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lt1"/>
              </a:buClr>
              <a:buSzPts val="1800"/>
              <a:buChar char="​"/>
              <a:defRPr/>
            </a:lvl6pPr>
            <a:lvl7pPr marL="3200400" lvl="6" indent="-342900" algn="l">
              <a:lnSpc>
                <a:spcPct val="100000"/>
              </a:lnSpc>
              <a:spcBef>
                <a:spcPts val="800"/>
              </a:spcBef>
              <a:spcAft>
                <a:spcPts val="0"/>
              </a:spcAft>
              <a:buClr>
                <a:schemeClr val="lt1"/>
              </a:buClr>
              <a:buSzPts val="1800"/>
              <a:buChar char="​"/>
              <a:defRPr/>
            </a:lvl7pPr>
            <a:lvl8pPr marL="3657600" lvl="7" indent="-342900" algn="l">
              <a:lnSpc>
                <a:spcPct val="100000"/>
              </a:lnSpc>
              <a:spcBef>
                <a:spcPts val="800"/>
              </a:spcBef>
              <a:spcAft>
                <a:spcPts val="0"/>
              </a:spcAft>
              <a:buClr>
                <a:schemeClr val="lt1"/>
              </a:buClr>
              <a:buSzPts val="1800"/>
              <a:buChar char="​"/>
              <a:defRPr/>
            </a:lvl8pPr>
            <a:lvl9pPr marL="4114800" lvl="8" indent="-342900" algn="l">
              <a:lnSpc>
                <a:spcPct val="100000"/>
              </a:lnSpc>
              <a:spcBef>
                <a:spcPts val="600"/>
              </a:spcBef>
              <a:spcAft>
                <a:spcPts val="600"/>
              </a:spcAft>
              <a:buClr>
                <a:schemeClr val="lt1"/>
              </a:buClr>
              <a:buSzPts val="1800"/>
              <a:buChar char="​"/>
              <a:defRPr/>
            </a:lvl9pPr>
          </a:lstStyle>
          <a:p>
            <a:endParaRPr/>
          </a:p>
        </p:txBody>
      </p:sp>
      <p:sp>
        <p:nvSpPr>
          <p:cNvPr id="710" name="Google Shape;710;p92"/>
          <p:cNvSpPr txBox="1">
            <a:spLocks noGrp="1"/>
          </p:cNvSpPr>
          <p:nvPr>
            <p:ph type="body" idx="4"/>
          </p:nvPr>
        </p:nvSpPr>
        <p:spPr>
          <a:xfrm>
            <a:off x="8528513" y="4075200"/>
            <a:ext cx="2430000" cy="320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00"/>
              <a:buNone/>
              <a:defRPr sz="1000" i="1">
                <a:solidFill>
                  <a:schemeClr val="dk1"/>
                </a:solidFill>
              </a:defRPr>
            </a:lvl1pPr>
            <a:lvl2pPr marL="914400" lvl="1" indent="-228600" algn="l">
              <a:lnSpc>
                <a:spcPct val="100000"/>
              </a:lnSpc>
              <a:spcBef>
                <a:spcPts val="0"/>
              </a:spcBef>
              <a:spcAft>
                <a:spcPts val="0"/>
              </a:spcAft>
              <a:buClr>
                <a:schemeClr val="lt1"/>
              </a:buClr>
              <a:buSzPts val="1000"/>
              <a:buNone/>
              <a:defRPr sz="1000"/>
            </a:lvl2pPr>
            <a:lvl3pPr marL="1371600" lvl="2" indent="-228600" algn="l">
              <a:lnSpc>
                <a:spcPct val="100000"/>
              </a:lnSpc>
              <a:spcBef>
                <a:spcPts val="0"/>
              </a:spcBef>
              <a:spcAft>
                <a:spcPts val="0"/>
              </a:spcAft>
              <a:buClr>
                <a:schemeClr val="lt1"/>
              </a:buClr>
              <a:buSzPts val="1000"/>
              <a:buNone/>
              <a:defRPr sz="1000"/>
            </a:lvl3pPr>
            <a:lvl4pPr marL="1828800" lvl="3" indent="-228600" algn="l">
              <a:lnSpc>
                <a:spcPct val="100000"/>
              </a:lnSpc>
              <a:spcBef>
                <a:spcPts val="0"/>
              </a:spcBef>
              <a:spcAft>
                <a:spcPts val="0"/>
              </a:spcAft>
              <a:buClr>
                <a:schemeClr val="lt1"/>
              </a:buClr>
              <a:buSzPts val="1000"/>
              <a:buNone/>
              <a:defRPr sz="1000"/>
            </a:lvl4pPr>
            <a:lvl5pPr marL="2286000" lvl="4" indent="-228600" algn="l">
              <a:lnSpc>
                <a:spcPct val="100000"/>
              </a:lnSpc>
              <a:spcBef>
                <a:spcPts val="0"/>
              </a:spcBef>
              <a:spcAft>
                <a:spcPts val="0"/>
              </a:spcAft>
              <a:buClr>
                <a:schemeClr val="lt1"/>
              </a:buClr>
              <a:buSzPts val="1000"/>
              <a:buNone/>
              <a:defRPr sz="1000"/>
            </a:lvl5pPr>
            <a:lvl6pPr marL="2743200" lvl="5" indent="-342900" algn="l">
              <a:lnSpc>
                <a:spcPct val="100000"/>
              </a:lnSpc>
              <a:spcBef>
                <a:spcPts val="0"/>
              </a:spcBef>
              <a:spcAft>
                <a:spcPts val="0"/>
              </a:spcAft>
              <a:buClr>
                <a:schemeClr val="lt1"/>
              </a:buClr>
              <a:buSzPts val="1800"/>
              <a:buChar char="​"/>
              <a:defRPr/>
            </a:lvl6pPr>
            <a:lvl7pPr marL="3200400" lvl="6" indent="-342900" algn="l">
              <a:lnSpc>
                <a:spcPct val="100000"/>
              </a:lnSpc>
              <a:spcBef>
                <a:spcPts val="800"/>
              </a:spcBef>
              <a:spcAft>
                <a:spcPts val="0"/>
              </a:spcAft>
              <a:buClr>
                <a:schemeClr val="lt1"/>
              </a:buClr>
              <a:buSzPts val="1800"/>
              <a:buChar char="​"/>
              <a:defRPr/>
            </a:lvl7pPr>
            <a:lvl8pPr marL="3657600" lvl="7" indent="-342900" algn="l">
              <a:lnSpc>
                <a:spcPct val="100000"/>
              </a:lnSpc>
              <a:spcBef>
                <a:spcPts val="800"/>
              </a:spcBef>
              <a:spcAft>
                <a:spcPts val="0"/>
              </a:spcAft>
              <a:buClr>
                <a:schemeClr val="lt1"/>
              </a:buClr>
              <a:buSzPts val="1800"/>
              <a:buChar char="​"/>
              <a:defRPr/>
            </a:lvl8pPr>
            <a:lvl9pPr marL="4114800" lvl="8" indent="-342900" algn="l">
              <a:lnSpc>
                <a:spcPct val="100000"/>
              </a:lnSpc>
              <a:spcBef>
                <a:spcPts val="600"/>
              </a:spcBef>
              <a:spcAft>
                <a:spcPts val="600"/>
              </a:spcAft>
              <a:buClr>
                <a:schemeClr val="lt1"/>
              </a:buClr>
              <a:buSzPts val="1800"/>
              <a:buChar char="​"/>
              <a:defRPr/>
            </a:lvl9pPr>
          </a:lstStyle>
          <a:p>
            <a:endParaRPr/>
          </a:p>
        </p:txBody>
      </p:sp>
      <p:sp>
        <p:nvSpPr>
          <p:cNvPr id="711" name="Google Shape;711;p92"/>
          <p:cNvSpPr txBox="1">
            <a:spLocks noGrp="1"/>
          </p:cNvSpPr>
          <p:nvPr>
            <p:ph type="body" idx="5"/>
          </p:nvPr>
        </p:nvSpPr>
        <p:spPr>
          <a:xfrm>
            <a:off x="5951537" y="4471200"/>
            <a:ext cx="2430000" cy="154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00"/>
              <a:buNone/>
              <a:defRPr sz="1000" b="1" i="0">
                <a:solidFill>
                  <a:schemeClr val="dk1"/>
                </a:solidFill>
                <a:latin typeface="Georgia"/>
                <a:ea typeface="Georgia"/>
                <a:cs typeface="Georgia"/>
                <a:sym typeface="Georgia"/>
              </a:defRPr>
            </a:lvl1pPr>
            <a:lvl2pPr marL="914400" lvl="1"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lt1"/>
              </a:buClr>
              <a:buSzPts val="1800"/>
              <a:buChar char="​"/>
              <a:defRPr/>
            </a:lvl6pPr>
            <a:lvl7pPr marL="3200400" lvl="6" indent="-342900" algn="l">
              <a:lnSpc>
                <a:spcPct val="100000"/>
              </a:lnSpc>
              <a:spcBef>
                <a:spcPts val="800"/>
              </a:spcBef>
              <a:spcAft>
                <a:spcPts val="0"/>
              </a:spcAft>
              <a:buClr>
                <a:schemeClr val="lt1"/>
              </a:buClr>
              <a:buSzPts val="1800"/>
              <a:buChar char="​"/>
              <a:defRPr/>
            </a:lvl7pPr>
            <a:lvl8pPr marL="3657600" lvl="7" indent="-342900" algn="l">
              <a:lnSpc>
                <a:spcPct val="100000"/>
              </a:lnSpc>
              <a:spcBef>
                <a:spcPts val="800"/>
              </a:spcBef>
              <a:spcAft>
                <a:spcPts val="0"/>
              </a:spcAft>
              <a:buClr>
                <a:schemeClr val="lt1"/>
              </a:buClr>
              <a:buSzPts val="1800"/>
              <a:buChar char="​"/>
              <a:defRPr/>
            </a:lvl8pPr>
            <a:lvl9pPr marL="4114800" lvl="8" indent="-342900" algn="l">
              <a:lnSpc>
                <a:spcPct val="100000"/>
              </a:lnSpc>
              <a:spcBef>
                <a:spcPts val="600"/>
              </a:spcBef>
              <a:spcAft>
                <a:spcPts val="600"/>
              </a:spcAft>
              <a:buClr>
                <a:schemeClr val="lt1"/>
              </a:buClr>
              <a:buSzPts val="1800"/>
              <a:buChar char="​"/>
              <a:defRPr/>
            </a:lvl9pPr>
          </a:lstStyle>
          <a:p>
            <a:endParaRPr/>
          </a:p>
        </p:txBody>
      </p:sp>
      <p:sp>
        <p:nvSpPr>
          <p:cNvPr id="712" name="Google Shape;712;p92"/>
          <p:cNvSpPr txBox="1">
            <a:spLocks noGrp="1"/>
          </p:cNvSpPr>
          <p:nvPr>
            <p:ph type="body" idx="6"/>
          </p:nvPr>
        </p:nvSpPr>
        <p:spPr>
          <a:xfrm>
            <a:off x="5951537" y="4633200"/>
            <a:ext cx="2430000" cy="320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00"/>
              <a:buNone/>
              <a:defRPr sz="1000" i="1">
                <a:solidFill>
                  <a:schemeClr val="dk1"/>
                </a:solidFill>
              </a:defRPr>
            </a:lvl1pPr>
            <a:lvl2pPr marL="914400" lvl="1" indent="-228600" algn="l">
              <a:lnSpc>
                <a:spcPct val="100000"/>
              </a:lnSpc>
              <a:spcBef>
                <a:spcPts val="0"/>
              </a:spcBef>
              <a:spcAft>
                <a:spcPts val="0"/>
              </a:spcAft>
              <a:buClr>
                <a:schemeClr val="lt1"/>
              </a:buClr>
              <a:buSzPts val="1000"/>
              <a:buNone/>
              <a:defRPr sz="1000"/>
            </a:lvl2pPr>
            <a:lvl3pPr marL="1371600" lvl="2" indent="-228600" algn="l">
              <a:lnSpc>
                <a:spcPct val="100000"/>
              </a:lnSpc>
              <a:spcBef>
                <a:spcPts val="0"/>
              </a:spcBef>
              <a:spcAft>
                <a:spcPts val="0"/>
              </a:spcAft>
              <a:buClr>
                <a:schemeClr val="lt1"/>
              </a:buClr>
              <a:buSzPts val="1000"/>
              <a:buNone/>
              <a:defRPr sz="1000"/>
            </a:lvl3pPr>
            <a:lvl4pPr marL="1828800" lvl="3" indent="-228600" algn="l">
              <a:lnSpc>
                <a:spcPct val="100000"/>
              </a:lnSpc>
              <a:spcBef>
                <a:spcPts val="0"/>
              </a:spcBef>
              <a:spcAft>
                <a:spcPts val="0"/>
              </a:spcAft>
              <a:buClr>
                <a:schemeClr val="lt1"/>
              </a:buClr>
              <a:buSzPts val="1000"/>
              <a:buNone/>
              <a:defRPr sz="1000"/>
            </a:lvl4pPr>
            <a:lvl5pPr marL="2286000" lvl="4" indent="-228600" algn="l">
              <a:lnSpc>
                <a:spcPct val="100000"/>
              </a:lnSpc>
              <a:spcBef>
                <a:spcPts val="0"/>
              </a:spcBef>
              <a:spcAft>
                <a:spcPts val="0"/>
              </a:spcAft>
              <a:buClr>
                <a:schemeClr val="lt1"/>
              </a:buClr>
              <a:buSzPts val="1000"/>
              <a:buNone/>
              <a:defRPr sz="1000"/>
            </a:lvl5pPr>
            <a:lvl6pPr marL="2743200" lvl="5" indent="-342900" algn="l">
              <a:lnSpc>
                <a:spcPct val="100000"/>
              </a:lnSpc>
              <a:spcBef>
                <a:spcPts val="0"/>
              </a:spcBef>
              <a:spcAft>
                <a:spcPts val="0"/>
              </a:spcAft>
              <a:buClr>
                <a:schemeClr val="lt1"/>
              </a:buClr>
              <a:buSzPts val="1800"/>
              <a:buChar char="​"/>
              <a:defRPr/>
            </a:lvl6pPr>
            <a:lvl7pPr marL="3200400" lvl="6" indent="-342900" algn="l">
              <a:lnSpc>
                <a:spcPct val="100000"/>
              </a:lnSpc>
              <a:spcBef>
                <a:spcPts val="800"/>
              </a:spcBef>
              <a:spcAft>
                <a:spcPts val="0"/>
              </a:spcAft>
              <a:buClr>
                <a:schemeClr val="lt1"/>
              </a:buClr>
              <a:buSzPts val="1800"/>
              <a:buChar char="​"/>
              <a:defRPr/>
            </a:lvl7pPr>
            <a:lvl8pPr marL="3657600" lvl="7" indent="-342900" algn="l">
              <a:lnSpc>
                <a:spcPct val="100000"/>
              </a:lnSpc>
              <a:spcBef>
                <a:spcPts val="800"/>
              </a:spcBef>
              <a:spcAft>
                <a:spcPts val="0"/>
              </a:spcAft>
              <a:buClr>
                <a:schemeClr val="lt1"/>
              </a:buClr>
              <a:buSzPts val="1800"/>
              <a:buChar char="​"/>
              <a:defRPr/>
            </a:lvl8pPr>
            <a:lvl9pPr marL="4114800" lvl="8" indent="-342900" algn="l">
              <a:lnSpc>
                <a:spcPct val="100000"/>
              </a:lnSpc>
              <a:spcBef>
                <a:spcPts val="600"/>
              </a:spcBef>
              <a:spcAft>
                <a:spcPts val="600"/>
              </a:spcAft>
              <a:buClr>
                <a:schemeClr val="lt1"/>
              </a:buClr>
              <a:buSzPts val="1800"/>
              <a:buChar char="​"/>
              <a:defRPr/>
            </a:lvl9pPr>
          </a:lstStyle>
          <a:p>
            <a:endParaRPr/>
          </a:p>
        </p:txBody>
      </p:sp>
      <p:sp>
        <p:nvSpPr>
          <p:cNvPr id="713" name="Google Shape;713;p92"/>
          <p:cNvSpPr txBox="1">
            <a:spLocks noGrp="1"/>
          </p:cNvSpPr>
          <p:nvPr>
            <p:ph type="body" idx="7"/>
          </p:nvPr>
        </p:nvSpPr>
        <p:spPr>
          <a:xfrm>
            <a:off x="8528513" y="4471200"/>
            <a:ext cx="2430000" cy="154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00"/>
              <a:buNone/>
              <a:defRPr sz="1000" b="1" i="0">
                <a:solidFill>
                  <a:schemeClr val="dk1"/>
                </a:solidFill>
                <a:latin typeface="Georgia"/>
                <a:ea typeface="Georgia"/>
                <a:cs typeface="Georgia"/>
                <a:sym typeface="Georgia"/>
              </a:defRPr>
            </a:lvl1pPr>
            <a:lvl2pPr marL="914400" lvl="1"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lt1"/>
              </a:buClr>
              <a:buSzPts val="1800"/>
              <a:buChar char="​"/>
              <a:defRPr/>
            </a:lvl6pPr>
            <a:lvl7pPr marL="3200400" lvl="6" indent="-342900" algn="l">
              <a:lnSpc>
                <a:spcPct val="100000"/>
              </a:lnSpc>
              <a:spcBef>
                <a:spcPts val="800"/>
              </a:spcBef>
              <a:spcAft>
                <a:spcPts val="0"/>
              </a:spcAft>
              <a:buClr>
                <a:schemeClr val="lt1"/>
              </a:buClr>
              <a:buSzPts val="1800"/>
              <a:buChar char="​"/>
              <a:defRPr/>
            </a:lvl7pPr>
            <a:lvl8pPr marL="3657600" lvl="7" indent="-342900" algn="l">
              <a:lnSpc>
                <a:spcPct val="100000"/>
              </a:lnSpc>
              <a:spcBef>
                <a:spcPts val="800"/>
              </a:spcBef>
              <a:spcAft>
                <a:spcPts val="0"/>
              </a:spcAft>
              <a:buClr>
                <a:schemeClr val="lt1"/>
              </a:buClr>
              <a:buSzPts val="1800"/>
              <a:buChar char="​"/>
              <a:defRPr/>
            </a:lvl8pPr>
            <a:lvl9pPr marL="4114800" lvl="8" indent="-342900" algn="l">
              <a:lnSpc>
                <a:spcPct val="100000"/>
              </a:lnSpc>
              <a:spcBef>
                <a:spcPts val="600"/>
              </a:spcBef>
              <a:spcAft>
                <a:spcPts val="600"/>
              </a:spcAft>
              <a:buClr>
                <a:schemeClr val="lt1"/>
              </a:buClr>
              <a:buSzPts val="1800"/>
              <a:buChar char="​"/>
              <a:defRPr/>
            </a:lvl9pPr>
          </a:lstStyle>
          <a:p>
            <a:endParaRPr/>
          </a:p>
        </p:txBody>
      </p:sp>
      <p:sp>
        <p:nvSpPr>
          <p:cNvPr id="714" name="Google Shape;714;p92"/>
          <p:cNvSpPr txBox="1">
            <a:spLocks noGrp="1"/>
          </p:cNvSpPr>
          <p:nvPr>
            <p:ph type="body" idx="8"/>
          </p:nvPr>
        </p:nvSpPr>
        <p:spPr>
          <a:xfrm>
            <a:off x="8528513" y="4633200"/>
            <a:ext cx="2430000" cy="320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00"/>
              <a:buNone/>
              <a:defRPr sz="1000" i="1">
                <a:solidFill>
                  <a:schemeClr val="dk1"/>
                </a:solidFill>
              </a:defRPr>
            </a:lvl1pPr>
            <a:lvl2pPr marL="914400" lvl="1" indent="-228600" algn="l">
              <a:lnSpc>
                <a:spcPct val="100000"/>
              </a:lnSpc>
              <a:spcBef>
                <a:spcPts val="0"/>
              </a:spcBef>
              <a:spcAft>
                <a:spcPts val="0"/>
              </a:spcAft>
              <a:buClr>
                <a:schemeClr val="lt1"/>
              </a:buClr>
              <a:buSzPts val="1000"/>
              <a:buNone/>
              <a:defRPr sz="1000"/>
            </a:lvl2pPr>
            <a:lvl3pPr marL="1371600" lvl="2" indent="-228600" algn="l">
              <a:lnSpc>
                <a:spcPct val="100000"/>
              </a:lnSpc>
              <a:spcBef>
                <a:spcPts val="0"/>
              </a:spcBef>
              <a:spcAft>
                <a:spcPts val="0"/>
              </a:spcAft>
              <a:buClr>
                <a:schemeClr val="lt1"/>
              </a:buClr>
              <a:buSzPts val="1000"/>
              <a:buNone/>
              <a:defRPr sz="1000"/>
            </a:lvl3pPr>
            <a:lvl4pPr marL="1828800" lvl="3" indent="-228600" algn="l">
              <a:lnSpc>
                <a:spcPct val="100000"/>
              </a:lnSpc>
              <a:spcBef>
                <a:spcPts val="0"/>
              </a:spcBef>
              <a:spcAft>
                <a:spcPts val="0"/>
              </a:spcAft>
              <a:buClr>
                <a:schemeClr val="lt1"/>
              </a:buClr>
              <a:buSzPts val="1000"/>
              <a:buNone/>
              <a:defRPr sz="1000"/>
            </a:lvl4pPr>
            <a:lvl5pPr marL="2286000" lvl="4" indent="-228600" algn="l">
              <a:lnSpc>
                <a:spcPct val="100000"/>
              </a:lnSpc>
              <a:spcBef>
                <a:spcPts val="0"/>
              </a:spcBef>
              <a:spcAft>
                <a:spcPts val="0"/>
              </a:spcAft>
              <a:buClr>
                <a:schemeClr val="lt1"/>
              </a:buClr>
              <a:buSzPts val="1000"/>
              <a:buNone/>
              <a:defRPr sz="1000"/>
            </a:lvl5pPr>
            <a:lvl6pPr marL="2743200" lvl="5" indent="-342900" algn="l">
              <a:lnSpc>
                <a:spcPct val="100000"/>
              </a:lnSpc>
              <a:spcBef>
                <a:spcPts val="0"/>
              </a:spcBef>
              <a:spcAft>
                <a:spcPts val="0"/>
              </a:spcAft>
              <a:buClr>
                <a:schemeClr val="lt1"/>
              </a:buClr>
              <a:buSzPts val="1800"/>
              <a:buChar char="​"/>
              <a:defRPr/>
            </a:lvl6pPr>
            <a:lvl7pPr marL="3200400" lvl="6" indent="-342900" algn="l">
              <a:lnSpc>
                <a:spcPct val="100000"/>
              </a:lnSpc>
              <a:spcBef>
                <a:spcPts val="800"/>
              </a:spcBef>
              <a:spcAft>
                <a:spcPts val="0"/>
              </a:spcAft>
              <a:buClr>
                <a:schemeClr val="lt1"/>
              </a:buClr>
              <a:buSzPts val="1800"/>
              <a:buChar char="​"/>
              <a:defRPr/>
            </a:lvl7pPr>
            <a:lvl8pPr marL="3657600" lvl="7" indent="-342900" algn="l">
              <a:lnSpc>
                <a:spcPct val="100000"/>
              </a:lnSpc>
              <a:spcBef>
                <a:spcPts val="800"/>
              </a:spcBef>
              <a:spcAft>
                <a:spcPts val="0"/>
              </a:spcAft>
              <a:buClr>
                <a:schemeClr val="lt1"/>
              </a:buClr>
              <a:buSzPts val="1800"/>
              <a:buChar char="​"/>
              <a:defRPr/>
            </a:lvl8pPr>
            <a:lvl9pPr marL="4114800" lvl="8" indent="-342900" algn="l">
              <a:lnSpc>
                <a:spcPct val="100000"/>
              </a:lnSpc>
              <a:spcBef>
                <a:spcPts val="600"/>
              </a:spcBef>
              <a:spcAft>
                <a:spcPts val="600"/>
              </a:spcAft>
              <a:buClr>
                <a:schemeClr val="lt1"/>
              </a:buClr>
              <a:buSzPts val="1800"/>
              <a:buChar char="​"/>
              <a:defRPr/>
            </a:lvl9pPr>
          </a:lstStyle>
          <a:p>
            <a:endParaRPr/>
          </a:p>
        </p:txBody>
      </p:sp>
      <p:pic>
        <p:nvPicPr>
          <p:cNvPr id="715" name="Google Shape;715;p92" descr="{&quot;templafy&quot;:{&quot;id&quot;:&quot;8569a582-c66d-41d3-aaa7-ac358ff9ba61&quot;}}"/>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68764" y="567844"/>
            <a:ext cx="1605600" cy="619200"/>
          </a:xfrm>
          <a:prstGeom prst="rect">
            <a:avLst/>
          </a:prstGeom>
          <a:noFill/>
          <a:ln>
            <a:noFill/>
          </a:ln>
        </p:spPr>
      </p:pic>
      <p:sp>
        <p:nvSpPr>
          <p:cNvPr id="716" name="Google Shape;716;p92"/>
          <p:cNvSpPr txBox="1"/>
          <p:nvPr/>
        </p:nvSpPr>
        <p:spPr>
          <a:xfrm>
            <a:off x="11313339" y="6530400"/>
            <a:ext cx="302400" cy="107722"/>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US" sz="700" b="0" i="0" u="none" strike="noStrike" cap="none">
                <a:solidFill>
                  <a:schemeClr val="lt1"/>
                </a:solidFill>
                <a:latin typeface="Calibri"/>
                <a:ea typeface="Calibri"/>
                <a:cs typeface="Calibri"/>
                <a:sym typeface="Calibri"/>
              </a:rPr>
              <a:t>‹#›</a:t>
            </a:fld>
            <a:endParaRPr sz="700" b="0" i="0" u="none" strike="noStrike" cap="none">
              <a:solidFill>
                <a:schemeClr val="lt1"/>
              </a:solidFill>
              <a:latin typeface="Calibri"/>
              <a:ea typeface="Calibri"/>
              <a:cs typeface="Calibri"/>
              <a:sym typeface="Calibri"/>
            </a:endParaRPr>
          </a:p>
        </p:txBody>
      </p:sp>
      <p:sp>
        <p:nvSpPr>
          <p:cNvPr id="717" name="Google Shape;717;p92"/>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718" name="Google Shape;718;p92"/>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719" name="Google Shape;719;p92" descr="{&quot;templafy&quot;:{&quot;id&quot;:&quot;b173ec77-a7e3-4fb7-8ef2-506237c04b57&quot;}}" title="Form.AudienceDisclosure"/>
          <p:cNvSpPr txBox="1"/>
          <p:nvPr/>
        </p:nvSpPr>
        <p:spPr>
          <a:xfrm>
            <a:off x="4352132" y="6530400"/>
            <a:ext cx="3487737" cy="107722"/>
          </a:xfrm>
          <a:prstGeom prst="rect">
            <a:avLst/>
          </a:prstGeom>
          <a:noFill/>
          <a:ln>
            <a:noFill/>
          </a:ln>
        </p:spPr>
        <p:txBody>
          <a:bodyPr spcFirstLastPara="1" wrap="square" lIns="0" tIns="0" rIns="0" bIns="0" anchor="b" anchorCtr="0">
            <a:spAutoFit/>
          </a:bodyPr>
          <a:lstStyle/>
          <a:p>
            <a:pPr marL="0" marR="0" lvl="0" indent="0" algn="ctr" rtl="0">
              <a:lnSpc>
                <a:spcPct val="100000"/>
              </a:lnSpc>
              <a:spcBef>
                <a:spcPts val="0"/>
              </a:spcBef>
              <a:spcAft>
                <a:spcPts val="0"/>
              </a:spcAft>
              <a:buClr>
                <a:srgbClr val="000000"/>
              </a:buClr>
              <a:buSzPts val="700"/>
              <a:buFont typeface="Arial"/>
              <a:buNone/>
            </a:pPr>
            <a:endParaRPr sz="700" b="1" i="0" u="none" strike="noStrike" cap="none">
              <a:solidFill>
                <a:schemeClr val="lt1"/>
              </a:solidFill>
              <a:latin typeface="Calibri"/>
              <a:ea typeface="Calibri"/>
              <a:cs typeface="Calibri"/>
              <a:sym typeface="Calibri"/>
            </a:endParaRPr>
          </a:p>
        </p:txBody>
      </p:sp>
      <p:sp>
        <p:nvSpPr>
          <p:cNvPr id="720" name="Google Shape;720;p92" descr="{&quot;templafy&quot;:{&quot;id&quot;:&quot;706ae878-438c-4326-a41f-8f15ed5de614&quot;}}" title="Form.Lcn"/>
          <p:cNvSpPr txBox="1"/>
          <p:nvPr/>
        </p:nvSpPr>
        <p:spPr>
          <a:xfrm>
            <a:off x="575997" y="6530400"/>
            <a:ext cx="946404" cy="107722"/>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Calibri"/>
              <a:ea typeface="Calibri"/>
              <a:cs typeface="Calibri"/>
              <a:sym typeface="Calibri"/>
            </a:endParaRPr>
          </a:p>
        </p:txBody>
      </p:sp>
      <p:sp>
        <p:nvSpPr>
          <p:cNvPr id="721" name="Google Shape;721;p92" descr="{&quot;templafy&quot;:{&quot;id&quot;:&quot;6fcae1e9-5251-4f1c-8598-5960292861c7&quot;}}" title="UserProfile.Address.Copyright"/>
          <p:cNvSpPr/>
          <p:nvPr/>
        </p:nvSpPr>
        <p:spPr>
          <a:xfrm>
            <a:off x="9070975" y="6530400"/>
            <a:ext cx="2162429" cy="107722"/>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Calibri"/>
                <a:ea typeface="Calibri"/>
                <a:cs typeface="Calibri"/>
                <a:sym typeface="Calibri"/>
              </a:rPr>
              <a:t>©2022 Lincoln National Corporation</a:t>
            </a: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losing w/ Contacts">
  <p:cSld name="Closing w/ Contacts">
    <p:bg>
      <p:bgPr>
        <a:solidFill>
          <a:schemeClr val="lt1"/>
        </a:solidFill>
        <a:effectLst/>
      </p:bgPr>
    </p:bg>
    <p:spTree>
      <p:nvGrpSpPr>
        <p:cNvPr id="1" name="Shape 722"/>
        <p:cNvGrpSpPr/>
        <p:nvPr/>
      </p:nvGrpSpPr>
      <p:grpSpPr>
        <a:xfrm>
          <a:off x="0" y="0"/>
          <a:ext cx="0" cy="0"/>
          <a:chOff x="0" y="0"/>
          <a:chExt cx="0" cy="0"/>
        </a:xfrm>
      </p:grpSpPr>
      <p:sp>
        <p:nvSpPr>
          <p:cNvPr id="723" name="Google Shape;723;p93"/>
          <p:cNvSpPr txBox="1">
            <a:spLocks noGrp="1"/>
          </p:cNvSpPr>
          <p:nvPr>
            <p:ph type="title"/>
          </p:nvPr>
        </p:nvSpPr>
        <p:spPr>
          <a:xfrm>
            <a:off x="576000" y="1407600"/>
            <a:ext cx="11041200" cy="8244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5400"/>
              <a:buFont typeface="Georgia"/>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4" name="Google Shape;724;p93"/>
          <p:cNvSpPr txBox="1">
            <a:spLocks noGrp="1"/>
          </p:cNvSpPr>
          <p:nvPr>
            <p:ph type="body" idx="1"/>
          </p:nvPr>
        </p:nvSpPr>
        <p:spPr>
          <a:xfrm>
            <a:off x="574676" y="4939200"/>
            <a:ext cx="2545200" cy="154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sz="1000" b="1" i="0">
                <a:solidFill>
                  <a:schemeClr val="l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725" name="Google Shape;725;p93"/>
          <p:cNvSpPr txBox="1">
            <a:spLocks noGrp="1"/>
          </p:cNvSpPr>
          <p:nvPr>
            <p:ph type="body" idx="2"/>
          </p:nvPr>
        </p:nvSpPr>
        <p:spPr>
          <a:xfrm>
            <a:off x="574676" y="5094000"/>
            <a:ext cx="2545200" cy="320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lt1"/>
              </a:buClr>
              <a:buSzPts val="1000"/>
              <a:buFont typeface="Arial"/>
              <a:buChar char="​"/>
              <a:defRPr sz="1000" i="1">
                <a:solidFill>
                  <a:schemeClr val="lt1"/>
                </a:solidFill>
              </a:defRPr>
            </a:lvl1pPr>
            <a:lvl2pPr marL="914400" lvl="1" indent="-292100" algn="l">
              <a:lnSpc>
                <a:spcPct val="100000"/>
              </a:lnSpc>
              <a:spcBef>
                <a:spcPts val="0"/>
              </a:spcBef>
              <a:spcAft>
                <a:spcPts val="0"/>
              </a:spcAft>
              <a:buClr>
                <a:schemeClr val="dk1"/>
              </a:buClr>
              <a:buSzPts val="1000"/>
              <a:buFont typeface="Arial"/>
              <a:buChar char="​"/>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726" name="Google Shape;726;p93"/>
          <p:cNvSpPr txBox="1">
            <a:spLocks noGrp="1"/>
          </p:cNvSpPr>
          <p:nvPr>
            <p:ph type="body" idx="3"/>
          </p:nvPr>
        </p:nvSpPr>
        <p:spPr>
          <a:xfrm>
            <a:off x="576000" y="5551200"/>
            <a:ext cx="2543438" cy="154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sz="1000" b="1" i="0">
                <a:solidFill>
                  <a:schemeClr val="l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727" name="Google Shape;727;p93"/>
          <p:cNvSpPr txBox="1">
            <a:spLocks noGrp="1"/>
          </p:cNvSpPr>
          <p:nvPr>
            <p:ph type="body" idx="4"/>
          </p:nvPr>
        </p:nvSpPr>
        <p:spPr>
          <a:xfrm>
            <a:off x="576000" y="5716800"/>
            <a:ext cx="2543438" cy="320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lt1"/>
              </a:buClr>
              <a:buSzPts val="1000"/>
              <a:buFont typeface="Arial"/>
              <a:buChar char="​"/>
              <a:defRPr sz="1000" i="1">
                <a:solidFill>
                  <a:schemeClr val="lt1"/>
                </a:solidFill>
              </a:defRPr>
            </a:lvl1pPr>
            <a:lvl2pPr marL="914400" lvl="1" indent="-292100" algn="l">
              <a:lnSpc>
                <a:spcPct val="100000"/>
              </a:lnSpc>
              <a:spcBef>
                <a:spcPts val="0"/>
              </a:spcBef>
              <a:spcAft>
                <a:spcPts val="0"/>
              </a:spcAft>
              <a:buClr>
                <a:schemeClr val="dk1"/>
              </a:buClr>
              <a:buSzPts val="1000"/>
              <a:buFont typeface="Arial"/>
              <a:buChar char="​"/>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728" name="Google Shape;728;p93"/>
          <p:cNvSpPr txBox="1">
            <a:spLocks noGrp="1"/>
          </p:cNvSpPr>
          <p:nvPr>
            <p:ph type="body" idx="5"/>
          </p:nvPr>
        </p:nvSpPr>
        <p:spPr>
          <a:xfrm>
            <a:off x="3406775" y="4939200"/>
            <a:ext cx="2545200" cy="154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sz="1000" b="1" i="0">
                <a:solidFill>
                  <a:schemeClr val="l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729" name="Google Shape;729;p93"/>
          <p:cNvSpPr txBox="1">
            <a:spLocks noGrp="1"/>
          </p:cNvSpPr>
          <p:nvPr>
            <p:ph type="body" idx="6"/>
          </p:nvPr>
        </p:nvSpPr>
        <p:spPr>
          <a:xfrm>
            <a:off x="3406775" y="5094000"/>
            <a:ext cx="2545200" cy="320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lt1"/>
              </a:buClr>
              <a:buSzPts val="1000"/>
              <a:buFont typeface="Arial"/>
              <a:buChar char="​"/>
              <a:defRPr sz="1000" i="1">
                <a:solidFill>
                  <a:schemeClr val="lt1"/>
                </a:solidFill>
              </a:defRPr>
            </a:lvl1pPr>
            <a:lvl2pPr marL="914400" lvl="1" indent="-228600" algn="l">
              <a:lnSpc>
                <a:spcPct val="100000"/>
              </a:lnSpc>
              <a:spcBef>
                <a:spcPts val="0"/>
              </a:spcBef>
              <a:spcAft>
                <a:spcPts val="0"/>
              </a:spcAft>
              <a:buClr>
                <a:schemeClr val="dk1"/>
              </a:buClr>
              <a:buSzPts val="1000"/>
              <a:buNone/>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730" name="Google Shape;730;p93"/>
          <p:cNvSpPr txBox="1">
            <a:spLocks noGrp="1"/>
          </p:cNvSpPr>
          <p:nvPr>
            <p:ph type="body" idx="7"/>
          </p:nvPr>
        </p:nvSpPr>
        <p:spPr>
          <a:xfrm>
            <a:off x="3406775" y="5551200"/>
            <a:ext cx="2545200" cy="154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sz="1000" b="1" i="0">
                <a:solidFill>
                  <a:schemeClr val="lt1"/>
                </a:solidFill>
                <a:latin typeface="Georgia"/>
                <a:ea typeface="Georgia"/>
                <a:cs typeface="Georgia"/>
                <a:sym typeface="Georgia"/>
              </a:defRPr>
            </a:lvl1pPr>
            <a:lvl2pPr marL="914400" lvl="1"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dk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731" name="Google Shape;731;p93"/>
          <p:cNvSpPr txBox="1">
            <a:spLocks noGrp="1"/>
          </p:cNvSpPr>
          <p:nvPr>
            <p:ph type="body" idx="8"/>
          </p:nvPr>
        </p:nvSpPr>
        <p:spPr>
          <a:xfrm>
            <a:off x="3406775" y="5716800"/>
            <a:ext cx="2545200" cy="320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lt1"/>
              </a:buClr>
              <a:buSzPts val="1000"/>
              <a:buFont typeface="Arial"/>
              <a:buChar char="​"/>
              <a:defRPr sz="1000" i="1">
                <a:solidFill>
                  <a:schemeClr val="lt1"/>
                </a:solidFill>
              </a:defRPr>
            </a:lvl1pPr>
            <a:lvl2pPr marL="914400" lvl="1" indent="-228600" algn="l">
              <a:lnSpc>
                <a:spcPct val="100000"/>
              </a:lnSpc>
              <a:spcBef>
                <a:spcPts val="0"/>
              </a:spcBef>
              <a:spcAft>
                <a:spcPts val="0"/>
              </a:spcAft>
              <a:buClr>
                <a:schemeClr val="dk1"/>
              </a:buClr>
              <a:buSzPts val="1000"/>
              <a:buNone/>
              <a:defRPr sz="1000" i="1"/>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732" name="Google Shape;732;p93"/>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33" name="Google Shape;733;p93"/>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4" name="Google Shape;734;p93"/>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5" name="Google Shape;735;p93"/>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736" name="Google Shape;736;p93"/>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737" name="Google Shape;737;p93"/>
          <p:cNvSpPr/>
          <p:nvPr/>
        </p:nvSpPr>
        <p:spPr>
          <a:xfrm>
            <a:off x="1306286" y="-212825"/>
            <a:ext cx="2358997" cy="1357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This slide has no elements that change color</a:t>
            </a: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Closing w/ Contacts1">
  <p:cSld name="Closing w/ Contacts1">
    <p:bg>
      <p:bgPr>
        <a:solidFill>
          <a:schemeClr val="accent1"/>
        </a:solidFill>
        <a:effectLst/>
      </p:bgPr>
    </p:bg>
    <p:spTree>
      <p:nvGrpSpPr>
        <p:cNvPr id="1" name="Shape 738"/>
        <p:cNvGrpSpPr/>
        <p:nvPr/>
      </p:nvGrpSpPr>
      <p:grpSpPr>
        <a:xfrm>
          <a:off x="0" y="0"/>
          <a:ext cx="0" cy="0"/>
          <a:chOff x="0" y="0"/>
          <a:chExt cx="0" cy="0"/>
        </a:xfrm>
      </p:grpSpPr>
      <p:sp>
        <p:nvSpPr>
          <p:cNvPr id="739" name="Google Shape;739;p94"/>
          <p:cNvSpPr/>
          <p:nvPr/>
        </p:nvSpPr>
        <p:spPr>
          <a:xfrm>
            <a:off x="0" y="0"/>
            <a:ext cx="12193200" cy="6861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740" name="Google Shape;740;p94"/>
          <p:cNvSpPr txBox="1">
            <a:spLocks noGrp="1"/>
          </p:cNvSpPr>
          <p:nvPr>
            <p:ph type="title"/>
          </p:nvPr>
        </p:nvSpPr>
        <p:spPr>
          <a:xfrm>
            <a:off x="576000" y="1407600"/>
            <a:ext cx="11041200" cy="8244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5400"/>
              <a:buFont typeface="Georgia"/>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1" name="Google Shape;741;p94"/>
          <p:cNvSpPr txBox="1">
            <a:spLocks noGrp="1"/>
          </p:cNvSpPr>
          <p:nvPr>
            <p:ph type="body" idx="1"/>
          </p:nvPr>
        </p:nvSpPr>
        <p:spPr>
          <a:xfrm>
            <a:off x="574676" y="4939200"/>
            <a:ext cx="2545200" cy="154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sz="1000" b="1" i="0">
                <a:solidFill>
                  <a:schemeClr val="lt1"/>
                </a:solidFill>
                <a:latin typeface="Georgia"/>
                <a:ea typeface="Georgia"/>
                <a:cs typeface="Georgia"/>
                <a:sym typeface="Georgia"/>
              </a:defRPr>
            </a:lvl1pPr>
            <a:lvl2pPr marL="914400" lvl="1"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lt1"/>
              </a:buClr>
              <a:buSzPts val="1800"/>
              <a:buChar char="​"/>
              <a:defRPr/>
            </a:lvl6pPr>
            <a:lvl7pPr marL="3200400" lvl="6" indent="-342900" algn="l">
              <a:lnSpc>
                <a:spcPct val="100000"/>
              </a:lnSpc>
              <a:spcBef>
                <a:spcPts val="800"/>
              </a:spcBef>
              <a:spcAft>
                <a:spcPts val="0"/>
              </a:spcAft>
              <a:buClr>
                <a:schemeClr val="lt1"/>
              </a:buClr>
              <a:buSzPts val="1800"/>
              <a:buChar char="​"/>
              <a:defRPr/>
            </a:lvl7pPr>
            <a:lvl8pPr marL="3657600" lvl="7" indent="-342900" algn="l">
              <a:lnSpc>
                <a:spcPct val="100000"/>
              </a:lnSpc>
              <a:spcBef>
                <a:spcPts val="800"/>
              </a:spcBef>
              <a:spcAft>
                <a:spcPts val="0"/>
              </a:spcAft>
              <a:buClr>
                <a:schemeClr val="lt1"/>
              </a:buClr>
              <a:buSzPts val="1800"/>
              <a:buChar char="​"/>
              <a:defRPr/>
            </a:lvl8pPr>
            <a:lvl9pPr marL="4114800" lvl="8" indent="-342900" algn="l">
              <a:lnSpc>
                <a:spcPct val="100000"/>
              </a:lnSpc>
              <a:spcBef>
                <a:spcPts val="600"/>
              </a:spcBef>
              <a:spcAft>
                <a:spcPts val="600"/>
              </a:spcAft>
              <a:buClr>
                <a:schemeClr val="lt1"/>
              </a:buClr>
              <a:buSzPts val="1800"/>
              <a:buChar char="​"/>
              <a:defRPr/>
            </a:lvl9pPr>
          </a:lstStyle>
          <a:p>
            <a:endParaRPr/>
          </a:p>
        </p:txBody>
      </p:sp>
      <p:sp>
        <p:nvSpPr>
          <p:cNvPr id="742" name="Google Shape;742;p94"/>
          <p:cNvSpPr txBox="1">
            <a:spLocks noGrp="1"/>
          </p:cNvSpPr>
          <p:nvPr>
            <p:ph type="body" idx="2"/>
          </p:nvPr>
        </p:nvSpPr>
        <p:spPr>
          <a:xfrm>
            <a:off x="574676" y="5094000"/>
            <a:ext cx="2545200" cy="320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lt1"/>
              </a:buClr>
              <a:buSzPts val="1000"/>
              <a:buFont typeface="Arial"/>
              <a:buChar char="​"/>
              <a:defRPr sz="1000" i="1"/>
            </a:lvl1pPr>
            <a:lvl2pPr marL="914400" lvl="1" indent="-292100" algn="l">
              <a:lnSpc>
                <a:spcPct val="100000"/>
              </a:lnSpc>
              <a:spcBef>
                <a:spcPts val="0"/>
              </a:spcBef>
              <a:spcAft>
                <a:spcPts val="0"/>
              </a:spcAft>
              <a:buClr>
                <a:schemeClr val="lt1"/>
              </a:buClr>
              <a:buSzPts val="1000"/>
              <a:buFont typeface="Arial"/>
              <a:buChar char="​"/>
              <a:defRPr sz="1000" i="1"/>
            </a:lvl2pPr>
            <a:lvl3pPr marL="1371600" lvl="2" indent="-228600" algn="l">
              <a:lnSpc>
                <a:spcPct val="100000"/>
              </a:lnSpc>
              <a:spcBef>
                <a:spcPts val="0"/>
              </a:spcBef>
              <a:spcAft>
                <a:spcPts val="0"/>
              </a:spcAft>
              <a:buClr>
                <a:schemeClr val="lt1"/>
              </a:buClr>
              <a:buSzPts val="1000"/>
              <a:buNone/>
              <a:defRPr sz="1000"/>
            </a:lvl3pPr>
            <a:lvl4pPr marL="1828800" lvl="3" indent="-228600" algn="l">
              <a:lnSpc>
                <a:spcPct val="100000"/>
              </a:lnSpc>
              <a:spcBef>
                <a:spcPts val="0"/>
              </a:spcBef>
              <a:spcAft>
                <a:spcPts val="0"/>
              </a:spcAft>
              <a:buClr>
                <a:schemeClr val="lt1"/>
              </a:buClr>
              <a:buSzPts val="1000"/>
              <a:buNone/>
              <a:defRPr sz="1000"/>
            </a:lvl4pPr>
            <a:lvl5pPr marL="2286000" lvl="4" indent="-228600" algn="l">
              <a:lnSpc>
                <a:spcPct val="100000"/>
              </a:lnSpc>
              <a:spcBef>
                <a:spcPts val="0"/>
              </a:spcBef>
              <a:spcAft>
                <a:spcPts val="0"/>
              </a:spcAft>
              <a:buClr>
                <a:schemeClr val="lt1"/>
              </a:buClr>
              <a:buSzPts val="1000"/>
              <a:buNone/>
              <a:defRPr sz="1000"/>
            </a:lvl5pPr>
            <a:lvl6pPr marL="2743200" lvl="5" indent="-342900" algn="l">
              <a:lnSpc>
                <a:spcPct val="100000"/>
              </a:lnSpc>
              <a:spcBef>
                <a:spcPts val="0"/>
              </a:spcBef>
              <a:spcAft>
                <a:spcPts val="0"/>
              </a:spcAft>
              <a:buClr>
                <a:schemeClr val="lt1"/>
              </a:buClr>
              <a:buSzPts val="1800"/>
              <a:buChar char="​"/>
              <a:defRPr/>
            </a:lvl6pPr>
            <a:lvl7pPr marL="3200400" lvl="6" indent="-342900" algn="l">
              <a:lnSpc>
                <a:spcPct val="100000"/>
              </a:lnSpc>
              <a:spcBef>
                <a:spcPts val="800"/>
              </a:spcBef>
              <a:spcAft>
                <a:spcPts val="0"/>
              </a:spcAft>
              <a:buClr>
                <a:schemeClr val="lt1"/>
              </a:buClr>
              <a:buSzPts val="1800"/>
              <a:buChar char="​"/>
              <a:defRPr/>
            </a:lvl7pPr>
            <a:lvl8pPr marL="3657600" lvl="7" indent="-342900" algn="l">
              <a:lnSpc>
                <a:spcPct val="100000"/>
              </a:lnSpc>
              <a:spcBef>
                <a:spcPts val="800"/>
              </a:spcBef>
              <a:spcAft>
                <a:spcPts val="0"/>
              </a:spcAft>
              <a:buClr>
                <a:schemeClr val="lt1"/>
              </a:buClr>
              <a:buSzPts val="1800"/>
              <a:buChar char="​"/>
              <a:defRPr/>
            </a:lvl8pPr>
            <a:lvl9pPr marL="4114800" lvl="8" indent="-342900" algn="l">
              <a:lnSpc>
                <a:spcPct val="100000"/>
              </a:lnSpc>
              <a:spcBef>
                <a:spcPts val="600"/>
              </a:spcBef>
              <a:spcAft>
                <a:spcPts val="600"/>
              </a:spcAft>
              <a:buClr>
                <a:schemeClr val="lt1"/>
              </a:buClr>
              <a:buSzPts val="1800"/>
              <a:buChar char="​"/>
              <a:defRPr/>
            </a:lvl9pPr>
          </a:lstStyle>
          <a:p>
            <a:endParaRPr/>
          </a:p>
        </p:txBody>
      </p:sp>
      <p:sp>
        <p:nvSpPr>
          <p:cNvPr id="743" name="Google Shape;743;p94"/>
          <p:cNvSpPr txBox="1">
            <a:spLocks noGrp="1"/>
          </p:cNvSpPr>
          <p:nvPr>
            <p:ph type="body" idx="3"/>
          </p:nvPr>
        </p:nvSpPr>
        <p:spPr>
          <a:xfrm>
            <a:off x="576000" y="5551200"/>
            <a:ext cx="2545200" cy="154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sz="1000" b="1" i="0">
                <a:solidFill>
                  <a:schemeClr val="lt1"/>
                </a:solidFill>
                <a:latin typeface="Georgia"/>
                <a:ea typeface="Georgia"/>
                <a:cs typeface="Georgia"/>
                <a:sym typeface="Georgia"/>
              </a:defRPr>
            </a:lvl1pPr>
            <a:lvl2pPr marL="914400" lvl="1"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lt1"/>
              </a:buClr>
              <a:buSzPts val="1800"/>
              <a:buChar char="​"/>
              <a:defRPr/>
            </a:lvl6pPr>
            <a:lvl7pPr marL="3200400" lvl="6" indent="-342900" algn="l">
              <a:lnSpc>
                <a:spcPct val="100000"/>
              </a:lnSpc>
              <a:spcBef>
                <a:spcPts val="800"/>
              </a:spcBef>
              <a:spcAft>
                <a:spcPts val="0"/>
              </a:spcAft>
              <a:buClr>
                <a:schemeClr val="lt1"/>
              </a:buClr>
              <a:buSzPts val="1800"/>
              <a:buChar char="​"/>
              <a:defRPr/>
            </a:lvl7pPr>
            <a:lvl8pPr marL="3657600" lvl="7" indent="-342900" algn="l">
              <a:lnSpc>
                <a:spcPct val="100000"/>
              </a:lnSpc>
              <a:spcBef>
                <a:spcPts val="800"/>
              </a:spcBef>
              <a:spcAft>
                <a:spcPts val="0"/>
              </a:spcAft>
              <a:buClr>
                <a:schemeClr val="lt1"/>
              </a:buClr>
              <a:buSzPts val="1800"/>
              <a:buChar char="​"/>
              <a:defRPr/>
            </a:lvl8pPr>
            <a:lvl9pPr marL="4114800" lvl="8" indent="-342900" algn="l">
              <a:lnSpc>
                <a:spcPct val="100000"/>
              </a:lnSpc>
              <a:spcBef>
                <a:spcPts val="600"/>
              </a:spcBef>
              <a:spcAft>
                <a:spcPts val="600"/>
              </a:spcAft>
              <a:buClr>
                <a:schemeClr val="lt1"/>
              </a:buClr>
              <a:buSzPts val="1800"/>
              <a:buChar char="​"/>
              <a:defRPr/>
            </a:lvl9pPr>
          </a:lstStyle>
          <a:p>
            <a:endParaRPr/>
          </a:p>
        </p:txBody>
      </p:sp>
      <p:sp>
        <p:nvSpPr>
          <p:cNvPr id="744" name="Google Shape;744;p94"/>
          <p:cNvSpPr txBox="1">
            <a:spLocks noGrp="1"/>
          </p:cNvSpPr>
          <p:nvPr>
            <p:ph type="body" idx="4"/>
          </p:nvPr>
        </p:nvSpPr>
        <p:spPr>
          <a:xfrm>
            <a:off x="576000" y="5716800"/>
            <a:ext cx="2545200" cy="320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lt1"/>
              </a:buClr>
              <a:buSzPts val="1000"/>
              <a:buFont typeface="Arial"/>
              <a:buChar char="​"/>
              <a:defRPr sz="1000" i="1"/>
            </a:lvl1pPr>
            <a:lvl2pPr marL="914400" lvl="1" indent="-292100" algn="l">
              <a:lnSpc>
                <a:spcPct val="100000"/>
              </a:lnSpc>
              <a:spcBef>
                <a:spcPts val="0"/>
              </a:spcBef>
              <a:spcAft>
                <a:spcPts val="0"/>
              </a:spcAft>
              <a:buClr>
                <a:schemeClr val="lt1"/>
              </a:buClr>
              <a:buSzPts val="1000"/>
              <a:buFont typeface="Arial"/>
              <a:buChar char="​"/>
              <a:defRPr sz="1000" i="1"/>
            </a:lvl2pPr>
            <a:lvl3pPr marL="1371600" lvl="2" indent="-228600" algn="l">
              <a:lnSpc>
                <a:spcPct val="100000"/>
              </a:lnSpc>
              <a:spcBef>
                <a:spcPts val="0"/>
              </a:spcBef>
              <a:spcAft>
                <a:spcPts val="0"/>
              </a:spcAft>
              <a:buClr>
                <a:schemeClr val="lt1"/>
              </a:buClr>
              <a:buSzPts val="1000"/>
              <a:buNone/>
              <a:defRPr sz="1000"/>
            </a:lvl3pPr>
            <a:lvl4pPr marL="1828800" lvl="3" indent="-228600" algn="l">
              <a:lnSpc>
                <a:spcPct val="100000"/>
              </a:lnSpc>
              <a:spcBef>
                <a:spcPts val="0"/>
              </a:spcBef>
              <a:spcAft>
                <a:spcPts val="0"/>
              </a:spcAft>
              <a:buClr>
                <a:schemeClr val="lt1"/>
              </a:buClr>
              <a:buSzPts val="1000"/>
              <a:buNone/>
              <a:defRPr sz="1000"/>
            </a:lvl4pPr>
            <a:lvl5pPr marL="2286000" lvl="4" indent="-228600" algn="l">
              <a:lnSpc>
                <a:spcPct val="100000"/>
              </a:lnSpc>
              <a:spcBef>
                <a:spcPts val="0"/>
              </a:spcBef>
              <a:spcAft>
                <a:spcPts val="0"/>
              </a:spcAft>
              <a:buClr>
                <a:schemeClr val="lt1"/>
              </a:buClr>
              <a:buSzPts val="1000"/>
              <a:buNone/>
              <a:defRPr sz="1000"/>
            </a:lvl5pPr>
            <a:lvl6pPr marL="2743200" lvl="5" indent="-342900" algn="l">
              <a:lnSpc>
                <a:spcPct val="100000"/>
              </a:lnSpc>
              <a:spcBef>
                <a:spcPts val="0"/>
              </a:spcBef>
              <a:spcAft>
                <a:spcPts val="0"/>
              </a:spcAft>
              <a:buClr>
                <a:schemeClr val="lt1"/>
              </a:buClr>
              <a:buSzPts val="1800"/>
              <a:buChar char="​"/>
              <a:defRPr/>
            </a:lvl6pPr>
            <a:lvl7pPr marL="3200400" lvl="6" indent="-342900" algn="l">
              <a:lnSpc>
                <a:spcPct val="100000"/>
              </a:lnSpc>
              <a:spcBef>
                <a:spcPts val="800"/>
              </a:spcBef>
              <a:spcAft>
                <a:spcPts val="0"/>
              </a:spcAft>
              <a:buClr>
                <a:schemeClr val="lt1"/>
              </a:buClr>
              <a:buSzPts val="1800"/>
              <a:buChar char="​"/>
              <a:defRPr/>
            </a:lvl7pPr>
            <a:lvl8pPr marL="3657600" lvl="7" indent="-342900" algn="l">
              <a:lnSpc>
                <a:spcPct val="100000"/>
              </a:lnSpc>
              <a:spcBef>
                <a:spcPts val="800"/>
              </a:spcBef>
              <a:spcAft>
                <a:spcPts val="0"/>
              </a:spcAft>
              <a:buClr>
                <a:schemeClr val="lt1"/>
              </a:buClr>
              <a:buSzPts val="1800"/>
              <a:buChar char="​"/>
              <a:defRPr/>
            </a:lvl8pPr>
            <a:lvl9pPr marL="4114800" lvl="8" indent="-342900" algn="l">
              <a:lnSpc>
                <a:spcPct val="100000"/>
              </a:lnSpc>
              <a:spcBef>
                <a:spcPts val="600"/>
              </a:spcBef>
              <a:spcAft>
                <a:spcPts val="600"/>
              </a:spcAft>
              <a:buClr>
                <a:schemeClr val="lt1"/>
              </a:buClr>
              <a:buSzPts val="1800"/>
              <a:buChar char="​"/>
              <a:defRPr/>
            </a:lvl9pPr>
          </a:lstStyle>
          <a:p>
            <a:endParaRPr/>
          </a:p>
        </p:txBody>
      </p:sp>
      <p:sp>
        <p:nvSpPr>
          <p:cNvPr id="745" name="Google Shape;745;p94"/>
          <p:cNvSpPr txBox="1">
            <a:spLocks noGrp="1"/>
          </p:cNvSpPr>
          <p:nvPr>
            <p:ph type="body" idx="5"/>
          </p:nvPr>
        </p:nvSpPr>
        <p:spPr>
          <a:xfrm>
            <a:off x="3406775" y="4939200"/>
            <a:ext cx="2545200" cy="154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sz="1000" b="1" i="0">
                <a:solidFill>
                  <a:schemeClr val="lt1"/>
                </a:solidFill>
                <a:latin typeface="Georgia"/>
                <a:ea typeface="Georgia"/>
                <a:cs typeface="Georgia"/>
                <a:sym typeface="Georgia"/>
              </a:defRPr>
            </a:lvl1pPr>
            <a:lvl2pPr marL="914400" lvl="1"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lt1"/>
              </a:buClr>
              <a:buSzPts val="1800"/>
              <a:buChar char="​"/>
              <a:defRPr/>
            </a:lvl6pPr>
            <a:lvl7pPr marL="3200400" lvl="6" indent="-342900" algn="l">
              <a:lnSpc>
                <a:spcPct val="100000"/>
              </a:lnSpc>
              <a:spcBef>
                <a:spcPts val="800"/>
              </a:spcBef>
              <a:spcAft>
                <a:spcPts val="0"/>
              </a:spcAft>
              <a:buClr>
                <a:schemeClr val="lt1"/>
              </a:buClr>
              <a:buSzPts val="1800"/>
              <a:buChar char="​"/>
              <a:defRPr/>
            </a:lvl7pPr>
            <a:lvl8pPr marL="3657600" lvl="7" indent="-342900" algn="l">
              <a:lnSpc>
                <a:spcPct val="100000"/>
              </a:lnSpc>
              <a:spcBef>
                <a:spcPts val="800"/>
              </a:spcBef>
              <a:spcAft>
                <a:spcPts val="0"/>
              </a:spcAft>
              <a:buClr>
                <a:schemeClr val="lt1"/>
              </a:buClr>
              <a:buSzPts val="1800"/>
              <a:buChar char="​"/>
              <a:defRPr/>
            </a:lvl8pPr>
            <a:lvl9pPr marL="4114800" lvl="8" indent="-342900" algn="l">
              <a:lnSpc>
                <a:spcPct val="100000"/>
              </a:lnSpc>
              <a:spcBef>
                <a:spcPts val="600"/>
              </a:spcBef>
              <a:spcAft>
                <a:spcPts val="600"/>
              </a:spcAft>
              <a:buClr>
                <a:schemeClr val="lt1"/>
              </a:buClr>
              <a:buSzPts val="1800"/>
              <a:buChar char="​"/>
              <a:defRPr/>
            </a:lvl9pPr>
          </a:lstStyle>
          <a:p>
            <a:endParaRPr/>
          </a:p>
        </p:txBody>
      </p:sp>
      <p:sp>
        <p:nvSpPr>
          <p:cNvPr id="746" name="Google Shape;746;p94"/>
          <p:cNvSpPr txBox="1">
            <a:spLocks noGrp="1"/>
          </p:cNvSpPr>
          <p:nvPr>
            <p:ph type="body" idx="6"/>
          </p:nvPr>
        </p:nvSpPr>
        <p:spPr>
          <a:xfrm>
            <a:off x="3406775" y="5094000"/>
            <a:ext cx="2545200" cy="320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lt1"/>
              </a:buClr>
              <a:buSzPts val="1000"/>
              <a:buFont typeface="Arial"/>
              <a:buChar char="​"/>
              <a:defRPr sz="1000" i="1"/>
            </a:lvl1pPr>
            <a:lvl2pPr marL="914400" lvl="1" indent="-228600" algn="l">
              <a:lnSpc>
                <a:spcPct val="100000"/>
              </a:lnSpc>
              <a:spcBef>
                <a:spcPts val="0"/>
              </a:spcBef>
              <a:spcAft>
                <a:spcPts val="0"/>
              </a:spcAft>
              <a:buClr>
                <a:schemeClr val="lt1"/>
              </a:buClr>
              <a:buSzPts val="1000"/>
              <a:buNone/>
              <a:defRPr sz="1000" i="1"/>
            </a:lvl2pPr>
            <a:lvl3pPr marL="1371600" lvl="2" indent="-228600" algn="l">
              <a:lnSpc>
                <a:spcPct val="100000"/>
              </a:lnSpc>
              <a:spcBef>
                <a:spcPts val="0"/>
              </a:spcBef>
              <a:spcAft>
                <a:spcPts val="0"/>
              </a:spcAft>
              <a:buClr>
                <a:schemeClr val="lt1"/>
              </a:buClr>
              <a:buSzPts val="1000"/>
              <a:buNone/>
              <a:defRPr sz="1000"/>
            </a:lvl3pPr>
            <a:lvl4pPr marL="1828800" lvl="3" indent="-228600" algn="l">
              <a:lnSpc>
                <a:spcPct val="100000"/>
              </a:lnSpc>
              <a:spcBef>
                <a:spcPts val="0"/>
              </a:spcBef>
              <a:spcAft>
                <a:spcPts val="0"/>
              </a:spcAft>
              <a:buClr>
                <a:schemeClr val="lt1"/>
              </a:buClr>
              <a:buSzPts val="1000"/>
              <a:buNone/>
              <a:defRPr sz="1000"/>
            </a:lvl4pPr>
            <a:lvl5pPr marL="2286000" lvl="4" indent="-228600" algn="l">
              <a:lnSpc>
                <a:spcPct val="100000"/>
              </a:lnSpc>
              <a:spcBef>
                <a:spcPts val="0"/>
              </a:spcBef>
              <a:spcAft>
                <a:spcPts val="0"/>
              </a:spcAft>
              <a:buClr>
                <a:schemeClr val="lt1"/>
              </a:buClr>
              <a:buSzPts val="1000"/>
              <a:buNone/>
              <a:defRPr sz="1000"/>
            </a:lvl5pPr>
            <a:lvl6pPr marL="2743200" lvl="5" indent="-342900" algn="l">
              <a:lnSpc>
                <a:spcPct val="100000"/>
              </a:lnSpc>
              <a:spcBef>
                <a:spcPts val="0"/>
              </a:spcBef>
              <a:spcAft>
                <a:spcPts val="0"/>
              </a:spcAft>
              <a:buClr>
                <a:schemeClr val="lt1"/>
              </a:buClr>
              <a:buSzPts val="1800"/>
              <a:buChar char="​"/>
              <a:defRPr/>
            </a:lvl6pPr>
            <a:lvl7pPr marL="3200400" lvl="6" indent="-342900" algn="l">
              <a:lnSpc>
                <a:spcPct val="100000"/>
              </a:lnSpc>
              <a:spcBef>
                <a:spcPts val="800"/>
              </a:spcBef>
              <a:spcAft>
                <a:spcPts val="0"/>
              </a:spcAft>
              <a:buClr>
                <a:schemeClr val="lt1"/>
              </a:buClr>
              <a:buSzPts val="1800"/>
              <a:buChar char="​"/>
              <a:defRPr/>
            </a:lvl7pPr>
            <a:lvl8pPr marL="3657600" lvl="7" indent="-342900" algn="l">
              <a:lnSpc>
                <a:spcPct val="100000"/>
              </a:lnSpc>
              <a:spcBef>
                <a:spcPts val="800"/>
              </a:spcBef>
              <a:spcAft>
                <a:spcPts val="0"/>
              </a:spcAft>
              <a:buClr>
                <a:schemeClr val="lt1"/>
              </a:buClr>
              <a:buSzPts val="1800"/>
              <a:buChar char="​"/>
              <a:defRPr/>
            </a:lvl8pPr>
            <a:lvl9pPr marL="4114800" lvl="8" indent="-342900" algn="l">
              <a:lnSpc>
                <a:spcPct val="100000"/>
              </a:lnSpc>
              <a:spcBef>
                <a:spcPts val="600"/>
              </a:spcBef>
              <a:spcAft>
                <a:spcPts val="600"/>
              </a:spcAft>
              <a:buClr>
                <a:schemeClr val="lt1"/>
              </a:buClr>
              <a:buSzPts val="1800"/>
              <a:buChar char="​"/>
              <a:defRPr/>
            </a:lvl9pPr>
          </a:lstStyle>
          <a:p>
            <a:endParaRPr/>
          </a:p>
        </p:txBody>
      </p:sp>
      <p:sp>
        <p:nvSpPr>
          <p:cNvPr id="747" name="Google Shape;747;p94"/>
          <p:cNvSpPr txBox="1">
            <a:spLocks noGrp="1"/>
          </p:cNvSpPr>
          <p:nvPr>
            <p:ph type="body" idx="7"/>
          </p:nvPr>
        </p:nvSpPr>
        <p:spPr>
          <a:xfrm>
            <a:off x="3406775" y="5551200"/>
            <a:ext cx="2545200" cy="154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sz="1000" b="1" i="0">
                <a:solidFill>
                  <a:schemeClr val="lt1"/>
                </a:solidFill>
                <a:latin typeface="Georgia"/>
                <a:ea typeface="Georgia"/>
                <a:cs typeface="Georgia"/>
                <a:sym typeface="Georgia"/>
              </a:defRPr>
            </a:lvl1pPr>
            <a:lvl2pPr marL="914400" lvl="1"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2pPr>
            <a:lvl3pPr marL="1371600" lvl="2"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3pPr>
            <a:lvl4pPr marL="1828800" lvl="3"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4pPr>
            <a:lvl5pPr marL="2286000" lvl="4" indent="-228600" algn="l">
              <a:lnSpc>
                <a:spcPct val="100000"/>
              </a:lnSpc>
              <a:spcBef>
                <a:spcPts val="0"/>
              </a:spcBef>
              <a:spcAft>
                <a:spcPts val="0"/>
              </a:spcAft>
              <a:buClr>
                <a:schemeClr val="lt1"/>
              </a:buClr>
              <a:buSzPts val="1000"/>
              <a:buNone/>
              <a:defRPr sz="1000" b="1" i="0">
                <a:latin typeface="Georgia"/>
                <a:ea typeface="Georgia"/>
                <a:cs typeface="Georgia"/>
                <a:sym typeface="Georgia"/>
              </a:defRPr>
            </a:lvl5pPr>
            <a:lvl6pPr marL="2743200" lvl="5" indent="-342900" algn="l">
              <a:lnSpc>
                <a:spcPct val="100000"/>
              </a:lnSpc>
              <a:spcBef>
                <a:spcPts val="0"/>
              </a:spcBef>
              <a:spcAft>
                <a:spcPts val="0"/>
              </a:spcAft>
              <a:buClr>
                <a:schemeClr val="lt1"/>
              </a:buClr>
              <a:buSzPts val="1800"/>
              <a:buChar char="​"/>
              <a:defRPr/>
            </a:lvl6pPr>
            <a:lvl7pPr marL="3200400" lvl="6" indent="-342900" algn="l">
              <a:lnSpc>
                <a:spcPct val="100000"/>
              </a:lnSpc>
              <a:spcBef>
                <a:spcPts val="800"/>
              </a:spcBef>
              <a:spcAft>
                <a:spcPts val="0"/>
              </a:spcAft>
              <a:buClr>
                <a:schemeClr val="lt1"/>
              </a:buClr>
              <a:buSzPts val="1800"/>
              <a:buChar char="​"/>
              <a:defRPr/>
            </a:lvl7pPr>
            <a:lvl8pPr marL="3657600" lvl="7" indent="-342900" algn="l">
              <a:lnSpc>
                <a:spcPct val="100000"/>
              </a:lnSpc>
              <a:spcBef>
                <a:spcPts val="800"/>
              </a:spcBef>
              <a:spcAft>
                <a:spcPts val="0"/>
              </a:spcAft>
              <a:buClr>
                <a:schemeClr val="lt1"/>
              </a:buClr>
              <a:buSzPts val="1800"/>
              <a:buChar char="​"/>
              <a:defRPr/>
            </a:lvl8pPr>
            <a:lvl9pPr marL="4114800" lvl="8" indent="-342900" algn="l">
              <a:lnSpc>
                <a:spcPct val="100000"/>
              </a:lnSpc>
              <a:spcBef>
                <a:spcPts val="600"/>
              </a:spcBef>
              <a:spcAft>
                <a:spcPts val="600"/>
              </a:spcAft>
              <a:buClr>
                <a:schemeClr val="lt1"/>
              </a:buClr>
              <a:buSzPts val="1800"/>
              <a:buChar char="​"/>
              <a:defRPr/>
            </a:lvl9pPr>
          </a:lstStyle>
          <a:p>
            <a:endParaRPr/>
          </a:p>
        </p:txBody>
      </p:sp>
      <p:sp>
        <p:nvSpPr>
          <p:cNvPr id="748" name="Google Shape;748;p94"/>
          <p:cNvSpPr txBox="1">
            <a:spLocks noGrp="1"/>
          </p:cNvSpPr>
          <p:nvPr>
            <p:ph type="body" idx="8"/>
          </p:nvPr>
        </p:nvSpPr>
        <p:spPr>
          <a:xfrm>
            <a:off x="3406775" y="5716800"/>
            <a:ext cx="2545200" cy="3204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chemeClr val="lt1"/>
              </a:buClr>
              <a:buSzPts val="1000"/>
              <a:buFont typeface="Arial"/>
              <a:buChar char="​"/>
              <a:defRPr sz="1000" i="1"/>
            </a:lvl1pPr>
            <a:lvl2pPr marL="914400" lvl="1" indent="-228600" algn="l">
              <a:lnSpc>
                <a:spcPct val="100000"/>
              </a:lnSpc>
              <a:spcBef>
                <a:spcPts val="0"/>
              </a:spcBef>
              <a:spcAft>
                <a:spcPts val="0"/>
              </a:spcAft>
              <a:buClr>
                <a:schemeClr val="lt1"/>
              </a:buClr>
              <a:buSzPts val="1000"/>
              <a:buNone/>
              <a:defRPr sz="1000" i="1"/>
            </a:lvl2pPr>
            <a:lvl3pPr marL="1371600" lvl="2" indent="-228600" algn="l">
              <a:lnSpc>
                <a:spcPct val="100000"/>
              </a:lnSpc>
              <a:spcBef>
                <a:spcPts val="0"/>
              </a:spcBef>
              <a:spcAft>
                <a:spcPts val="0"/>
              </a:spcAft>
              <a:buClr>
                <a:schemeClr val="lt1"/>
              </a:buClr>
              <a:buSzPts val="1000"/>
              <a:buNone/>
              <a:defRPr sz="1000"/>
            </a:lvl3pPr>
            <a:lvl4pPr marL="1828800" lvl="3" indent="-228600" algn="l">
              <a:lnSpc>
                <a:spcPct val="100000"/>
              </a:lnSpc>
              <a:spcBef>
                <a:spcPts val="0"/>
              </a:spcBef>
              <a:spcAft>
                <a:spcPts val="0"/>
              </a:spcAft>
              <a:buClr>
                <a:schemeClr val="lt1"/>
              </a:buClr>
              <a:buSzPts val="1000"/>
              <a:buNone/>
              <a:defRPr sz="1000"/>
            </a:lvl4pPr>
            <a:lvl5pPr marL="2286000" lvl="4" indent="-228600" algn="l">
              <a:lnSpc>
                <a:spcPct val="100000"/>
              </a:lnSpc>
              <a:spcBef>
                <a:spcPts val="0"/>
              </a:spcBef>
              <a:spcAft>
                <a:spcPts val="0"/>
              </a:spcAft>
              <a:buClr>
                <a:schemeClr val="lt1"/>
              </a:buClr>
              <a:buSzPts val="1000"/>
              <a:buNone/>
              <a:defRPr sz="1000"/>
            </a:lvl5pPr>
            <a:lvl6pPr marL="2743200" lvl="5" indent="-342900" algn="l">
              <a:lnSpc>
                <a:spcPct val="100000"/>
              </a:lnSpc>
              <a:spcBef>
                <a:spcPts val="0"/>
              </a:spcBef>
              <a:spcAft>
                <a:spcPts val="0"/>
              </a:spcAft>
              <a:buClr>
                <a:schemeClr val="lt1"/>
              </a:buClr>
              <a:buSzPts val="1800"/>
              <a:buChar char="​"/>
              <a:defRPr/>
            </a:lvl6pPr>
            <a:lvl7pPr marL="3200400" lvl="6" indent="-342900" algn="l">
              <a:lnSpc>
                <a:spcPct val="100000"/>
              </a:lnSpc>
              <a:spcBef>
                <a:spcPts val="800"/>
              </a:spcBef>
              <a:spcAft>
                <a:spcPts val="0"/>
              </a:spcAft>
              <a:buClr>
                <a:schemeClr val="lt1"/>
              </a:buClr>
              <a:buSzPts val="1800"/>
              <a:buChar char="​"/>
              <a:defRPr/>
            </a:lvl7pPr>
            <a:lvl8pPr marL="3657600" lvl="7" indent="-342900" algn="l">
              <a:lnSpc>
                <a:spcPct val="100000"/>
              </a:lnSpc>
              <a:spcBef>
                <a:spcPts val="800"/>
              </a:spcBef>
              <a:spcAft>
                <a:spcPts val="0"/>
              </a:spcAft>
              <a:buClr>
                <a:schemeClr val="lt1"/>
              </a:buClr>
              <a:buSzPts val="1800"/>
              <a:buChar char="​"/>
              <a:defRPr/>
            </a:lvl8pPr>
            <a:lvl9pPr marL="4114800" lvl="8" indent="-342900" algn="l">
              <a:lnSpc>
                <a:spcPct val="100000"/>
              </a:lnSpc>
              <a:spcBef>
                <a:spcPts val="600"/>
              </a:spcBef>
              <a:spcAft>
                <a:spcPts val="600"/>
              </a:spcAft>
              <a:buClr>
                <a:schemeClr val="lt1"/>
              </a:buClr>
              <a:buSzPts val="1800"/>
              <a:buChar char="​"/>
              <a:defRPr/>
            </a:lvl9pPr>
          </a:lstStyle>
          <a:p>
            <a:endParaRPr/>
          </a:p>
        </p:txBody>
      </p:sp>
      <p:sp>
        <p:nvSpPr>
          <p:cNvPr id="749" name="Google Shape;749;p94"/>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50" name="Google Shape;750;p94"/>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1" name="Google Shape;751;p94"/>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2" name="Google Shape;752;p94"/>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753" name="Google Shape;753;p94"/>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754" name="Google Shape;754;p94"/>
          <p:cNvSpPr txBox="1"/>
          <p:nvPr/>
        </p:nvSpPr>
        <p:spPr>
          <a:xfrm>
            <a:off x="11313339" y="6530400"/>
            <a:ext cx="302400" cy="107722"/>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US" sz="700" b="0" i="0" u="none" strike="noStrike" cap="none">
                <a:solidFill>
                  <a:schemeClr val="lt1"/>
                </a:solidFill>
                <a:latin typeface="Calibri"/>
                <a:ea typeface="Calibri"/>
                <a:cs typeface="Calibri"/>
                <a:sym typeface="Calibri"/>
              </a:rPr>
              <a:t>‹#›</a:t>
            </a:fld>
            <a:endParaRPr sz="700" b="0" i="0" u="none" strike="noStrike" cap="none">
              <a:solidFill>
                <a:schemeClr val="lt1"/>
              </a:solidFill>
              <a:latin typeface="Calibri"/>
              <a:ea typeface="Calibri"/>
              <a:cs typeface="Calibri"/>
              <a:sym typeface="Calibri"/>
            </a:endParaRPr>
          </a:p>
        </p:txBody>
      </p:sp>
      <p:sp>
        <p:nvSpPr>
          <p:cNvPr id="755" name="Google Shape;755;p94" descr="{&quot;templafy&quot;:{&quot;id&quot;:&quot;30f5425a-f501-44c7-840b-eab4c260e688&quot;}}" title="Form.AudienceDisclosure"/>
          <p:cNvSpPr txBox="1"/>
          <p:nvPr/>
        </p:nvSpPr>
        <p:spPr>
          <a:xfrm>
            <a:off x="4352132" y="6530400"/>
            <a:ext cx="3487737" cy="107722"/>
          </a:xfrm>
          <a:prstGeom prst="rect">
            <a:avLst/>
          </a:prstGeom>
          <a:noFill/>
          <a:ln>
            <a:noFill/>
          </a:ln>
        </p:spPr>
        <p:txBody>
          <a:bodyPr spcFirstLastPara="1" wrap="square" lIns="0" tIns="0" rIns="0" bIns="0" anchor="b" anchorCtr="0">
            <a:spAutoFit/>
          </a:bodyPr>
          <a:lstStyle/>
          <a:p>
            <a:pPr marL="0" marR="0" lvl="0" indent="0" algn="ctr" rtl="0">
              <a:lnSpc>
                <a:spcPct val="100000"/>
              </a:lnSpc>
              <a:spcBef>
                <a:spcPts val="0"/>
              </a:spcBef>
              <a:spcAft>
                <a:spcPts val="0"/>
              </a:spcAft>
              <a:buClr>
                <a:srgbClr val="000000"/>
              </a:buClr>
              <a:buSzPts val="700"/>
              <a:buFont typeface="Arial"/>
              <a:buNone/>
            </a:pPr>
            <a:endParaRPr sz="700" b="1" i="0" u="none" strike="noStrike" cap="none">
              <a:solidFill>
                <a:schemeClr val="lt1"/>
              </a:solidFill>
              <a:latin typeface="Calibri"/>
              <a:ea typeface="Calibri"/>
              <a:cs typeface="Calibri"/>
              <a:sym typeface="Calibri"/>
            </a:endParaRPr>
          </a:p>
        </p:txBody>
      </p:sp>
      <p:sp>
        <p:nvSpPr>
          <p:cNvPr id="756" name="Google Shape;756;p94" descr="{&quot;templafy&quot;:{&quot;id&quot;:&quot;2af00c7b-9cd6-41b2-8a0e-b5ce053b1e02&quot;}}" title="Form.Lcn"/>
          <p:cNvSpPr txBox="1"/>
          <p:nvPr/>
        </p:nvSpPr>
        <p:spPr>
          <a:xfrm>
            <a:off x="575997" y="6530400"/>
            <a:ext cx="946404" cy="107722"/>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Calibri"/>
              <a:ea typeface="Calibri"/>
              <a:cs typeface="Calibri"/>
              <a:sym typeface="Calibri"/>
            </a:endParaRPr>
          </a:p>
        </p:txBody>
      </p:sp>
      <p:sp>
        <p:nvSpPr>
          <p:cNvPr id="757" name="Google Shape;757;p94" descr="{&quot;templafy&quot;:{&quot;id&quot;:&quot;40815cd1-2edc-4ea6-9274-e7df7cc2bee1&quot;}}" title="UserProfile.Address.Copyright"/>
          <p:cNvSpPr/>
          <p:nvPr/>
        </p:nvSpPr>
        <p:spPr>
          <a:xfrm>
            <a:off x="9070975" y="6530400"/>
            <a:ext cx="2162429" cy="107722"/>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Calibri"/>
                <a:ea typeface="Calibri"/>
                <a:cs typeface="Calibri"/>
                <a:sym typeface="Calibri"/>
              </a:rPr>
              <a:t>©2022 Lincoln National Corporation</a:t>
            </a: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Disclosure">
  <p:cSld name="Disclosure">
    <p:spTree>
      <p:nvGrpSpPr>
        <p:cNvPr id="1" name="Shape 758"/>
        <p:cNvGrpSpPr/>
        <p:nvPr/>
      </p:nvGrpSpPr>
      <p:grpSpPr>
        <a:xfrm>
          <a:off x="0" y="0"/>
          <a:ext cx="0" cy="0"/>
          <a:chOff x="0" y="0"/>
          <a:chExt cx="0" cy="0"/>
        </a:xfrm>
      </p:grpSpPr>
      <p:pic>
        <p:nvPicPr>
          <p:cNvPr id="759" name="Google Shape;759;p95" descr="{&quot;templafy&quot;:{&quot;id&quot;:&quot;497ac2d4-195a-478a-8213-27c4c2e9d7d3&quot;}}"/>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015537" y="5747264"/>
            <a:ext cx="1231200" cy="475200"/>
          </a:xfrm>
          <a:prstGeom prst="rect">
            <a:avLst/>
          </a:prstGeom>
          <a:noFill/>
          <a:ln>
            <a:noFill/>
          </a:ln>
        </p:spPr>
      </p:pic>
      <p:sp>
        <p:nvSpPr>
          <p:cNvPr id="760" name="Google Shape;760;p95"/>
          <p:cNvSpPr txBox="1">
            <a:spLocks noGrp="1"/>
          </p:cNvSpPr>
          <p:nvPr>
            <p:ph type="title"/>
          </p:nvPr>
        </p:nvSpPr>
        <p:spPr>
          <a:xfrm>
            <a:off x="576000" y="490275"/>
            <a:ext cx="7275597" cy="52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1" name="Google Shape;761;p95"/>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62" name="Google Shape;762;p95"/>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3" name="Google Shape;763;p95"/>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4" name="Google Shape;764;p95"/>
          <p:cNvSpPr txBox="1"/>
          <p:nvPr/>
        </p:nvSpPr>
        <p:spPr>
          <a:xfrm>
            <a:off x="10015539" y="4227376"/>
            <a:ext cx="1487242" cy="139525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alibri"/>
                <a:ea typeface="Calibri"/>
                <a:cs typeface="Calibri"/>
                <a:sym typeface="Calibri"/>
              </a:rPr>
              <a:t>Lincoln Financial Group is the </a:t>
            </a:r>
            <a:br>
              <a:rPr lang="en-US" sz="700" b="0" i="0" u="none" strike="noStrike" cap="none">
                <a:solidFill>
                  <a:schemeClr val="dk1"/>
                </a:solidFill>
                <a:latin typeface="Calibri"/>
                <a:ea typeface="Calibri"/>
                <a:cs typeface="Calibri"/>
                <a:sym typeface="Calibri"/>
              </a:rPr>
            </a:br>
            <a:r>
              <a:rPr lang="en-US" sz="700" b="0" i="0" u="none" strike="noStrike" cap="none">
                <a:solidFill>
                  <a:schemeClr val="dk1"/>
                </a:solidFill>
                <a:latin typeface="Calibri"/>
                <a:ea typeface="Calibri"/>
                <a:cs typeface="Calibri"/>
                <a:sym typeface="Calibri"/>
              </a:rPr>
              <a:t>marketing name for Lincoln National Corporation and its affiliates. </a:t>
            </a:r>
            <a:br>
              <a:rPr lang="en-US" sz="700" b="0" i="0" u="none" strike="noStrike" cap="none">
                <a:solidFill>
                  <a:schemeClr val="dk1"/>
                </a:solidFill>
                <a:latin typeface="Calibri"/>
                <a:ea typeface="Calibri"/>
                <a:cs typeface="Calibri"/>
                <a:sym typeface="Calibri"/>
              </a:rPr>
            </a:br>
            <a:br>
              <a:rPr lang="en-US" sz="700" b="0" i="0" u="none" strike="noStrike" cap="none">
                <a:solidFill>
                  <a:schemeClr val="dk1"/>
                </a:solidFill>
                <a:latin typeface="Calibri"/>
                <a:ea typeface="Calibri"/>
                <a:cs typeface="Calibri"/>
                <a:sym typeface="Calibri"/>
              </a:rPr>
            </a:br>
            <a:r>
              <a:rPr lang="en-US" sz="700" b="0" i="0" u="none" strike="noStrike" cap="none">
                <a:solidFill>
                  <a:schemeClr val="dk1"/>
                </a:solidFill>
                <a:latin typeface="Calibri"/>
                <a:ea typeface="Calibri"/>
                <a:cs typeface="Calibri"/>
                <a:sym typeface="Calibri"/>
              </a:rPr>
              <a:t>Affiliates are separately </a:t>
            </a:r>
            <a:br>
              <a:rPr lang="en-US" sz="700" b="0" i="0" u="none" strike="noStrike" cap="none">
                <a:solidFill>
                  <a:schemeClr val="dk1"/>
                </a:solidFill>
                <a:latin typeface="Calibri"/>
                <a:ea typeface="Calibri"/>
                <a:cs typeface="Calibri"/>
                <a:sym typeface="Calibri"/>
              </a:rPr>
            </a:br>
            <a:r>
              <a:rPr lang="en-US" sz="700" b="0" i="0" u="none" strike="noStrike" cap="none">
                <a:solidFill>
                  <a:schemeClr val="dk1"/>
                </a:solidFill>
                <a:latin typeface="Calibri"/>
                <a:ea typeface="Calibri"/>
                <a:cs typeface="Calibri"/>
                <a:sym typeface="Calibri"/>
              </a:rPr>
              <a:t>responsible for their own financial </a:t>
            </a:r>
            <a:br>
              <a:rPr lang="en-US" sz="700" b="0" i="0" u="none" strike="noStrike" cap="none">
                <a:solidFill>
                  <a:schemeClr val="dk1"/>
                </a:solidFill>
                <a:latin typeface="Calibri"/>
                <a:ea typeface="Calibri"/>
                <a:cs typeface="Calibri"/>
                <a:sym typeface="Calibri"/>
              </a:rPr>
            </a:br>
            <a:r>
              <a:rPr lang="en-US" sz="700" b="0" i="0" u="none" strike="noStrike" cap="none">
                <a:solidFill>
                  <a:schemeClr val="dk1"/>
                </a:solidFill>
                <a:latin typeface="Calibri"/>
                <a:ea typeface="Calibri"/>
                <a:cs typeface="Calibri"/>
                <a:sym typeface="Calibri"/>
              </a:rPr>
              <a:t>and contractual obligations.</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800"/>
              <a:buFont typeface="Arial"/>
              <a:buNone/>
            </a:pPr>
            <a:endParaRPr sz="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chemeClr val="dk1"/>
                </a:solidFill>
                <a:latin typeface="Calibri"/>
                <a:ea typeface="Calibri"/>
                <a:cs typeface="Calibri"/>
                <a:sym typeface="Calibri"/>
              </a:rPr>
              <a:t>LincolnFinancial.com</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chemeClr val="dk1"/>
              </a:solidFill>
              <a:latin typeface="Calibri"/>
              <a:ea typeface="Calibri"/>
              <a:cs typeface="Calibri"/>
              <a:sym typeface="Calibri"/>
            </a:endParaRPr>
          </a:p>
        </p:txBody>
      </p:sp>
      <p:graphicFrame>
        <p:nvGraphicFramePr>
          <p:cNvPr id="765" name="Google Shape;765;p95"/>
          <p:cNvGraphicFramePr/>
          <p:nvPr/>
        </p:nvGraphicFramePr>
        <p:xfrm>
          <a:off x="10015538" y="3124200"/>
          <a:ext cx="3000000" cy="3000000"/>
        </p:xfrm>
        <a:graphic>
          <a:graphicData uri="http://schemas.openxmlformats.org/drawingml/2006/table">
            <a:tbl>
              <a:tblPr firstRow="1" bandRow="1">
                <a:noFill/>
                <a:tableStyleId>{AE27E0F1-D6FC-4046-96EF-9392495B2BDC}</a:tableStyleId>
              </a:tblPr>
              <a:tblGrid>
                <a:gridCol w="1487250">
                  <a:extLst>
                    <a:ext uri="{9D8B030D-6E8A-4147-A177-3AD203B41FA5}">
                      <a16:colId xmlns:a16="http://schemas.microsoft.com/office/drawing/2014/main" val="20000"/>
                    </a:ext>
                  </a:extLst>
                </a:gridCol>
              </a:tblGrid>
              <a:tr h="118125">
                <a:tc>
                  <a:txBody>
                    <a:bodyPr/>
                    <a:lstStyle/>
                    <a:p>
                      <a:pPr marL="0" marR="0" lvl="0" indent="0" algn="l" rtl="0">
                        <a:lnSpc>
                          <a:spcPct val="100000"/>
                        </a:lnSpc>
                        <a:spcBef>
                          <a:spcPts val="0"/>
                        </a:spcBef>
                        <a:spcAft>
                          <a:spcPts val="0"/>
                        </a:spcAft>
                        <a:buClr>
                          <a:schemeClr val="dk1"/>
                        </a:buClr>
                        <a:buSzPts val="700"/>
                        <a:buFont typeface="Calibri"/>
                        <a:buNone/>
                      </a:pPr>
                      <a:r>
                        <a:rPr lang="en-US" sz="700" b="0" u="none" strike="noStrike" cap="none">
                          <a:solidFill>
                            <a:schemeClr val="dk1"/>
                          </a:solidFill>
                          <a:latin typeface="Calibri"/>
                          <a:ea typeface="Calibri"/>
                          <a:cs typeface="Calibri"/>
                          <a:sym typeface="Calibri"/>
                        </a:rPr>
                        <a:t>Not a deposit</a:t>
                      </a:r>
                      <a:endParaRPr sz="1400" u="none" strike="noStrike" cap="none"/>
                    </a:p>
                  </a:txBody>
                  <a:tcPr marL="27425" marR="27425" marT="18300" marB="18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27275">
                <a:tc>
                  <a:txBody>
                    <a:bodyPr/>
                    <a:lstStyle/>
                    <a:p>
                      <a:pPr marL="0" marR="0" lvl="0" indent="0" algn="l" rtl="0">
                        <a:lnSpc>
                          <a:spcPct val="100000"/>
                        </a:lnSpc>
                        <a:spcBef>
                          <a:spcPts val="0"/>
                        </a:spcBef>
                        <a:spcAft>
                          <a:spcPts val="0"/>
                        </a:spcAft>
                        <a:buClr>
                          <a:schemeClr val="dk1"/>
                        </a:buClr>
                        <a:buSzPts val="700"/>
                        <a:buFont typeface="Calibri"/>
                        <a:buNone/>
                      </a:pPr>
                      <a:r>
                        <a:rPr lang="en-US" sz="700" b="0" u="none" strike="noStrike" cap="none">
                          <a:solidFill>
                            <a:schemeClr val="dk1"/>
                          </a:solidFill>
                          <a:latin typeface="Calibri"/>
                          <a:ea typeface="Calibri"/>
                          <a:cs typeface="Calibri"/>
                          <a:sym typeface="Calibri"/>
                        </a:rPr>
                        <a:t>Not FDIC Insured</a:t>
                      </a:r>
                      <a:endParaRPr sz="1400" u="none" strike="noStrike" cap="none"/>
                    </a:p>
                  </a:txBody>
                  <a:tcPr marL="27425" marR="27425" marT="18300" marB="18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36425">
                <a:tc>
                  <a:txBody>
                    <a:bodyPr/>
                    <a:lstStyle/>
                    <a:p>
                      <a:pPr marL="0" marR="0" lvl="0" indent="0" algn="l" rtl="0">
                        <a:lnSpc>
                          <a:spcPct val="100000"/>
                        </a:lnSpc>
                        <a:spcBef>
                          <a:spcPts val="0"/>
                        </a:spcBef>
                        <a:spcAft>
                          <a:spcPts val="0"/>
                        </a:spcAft>
                        <a:buClr>
                          <a:schemeClr val="dk1"/>
                        </a:buClr>
                        <a:buSzPts val="700"/>
                        <a:buFont typeface="Calibri"/>
                        <a:buNone/>
                      </a:pPr>
                      <a:r>
                        <a:rPr lang="en-US" sz="700" b="0" u="none" strike="noStrike" cap="none">
                          <a:solidFill>
                            <a:schemeClr val="dk1"/>
                          </a:solidFill>
                          <a:latin typeface="Calibri"/>
                          <a:ea typeface="Calibri"/>
                          <a:cs typeface="Calibri"/>
                          <a:sym typeface="Calibri"/>
                        </a:rPr>
                        <a:t>May go down  in value</a:t>
                      </a:r>
                      <a:endParaRPr sz="1400" u="none" strike="noStrike" cap="none"/>
                    </a:p>
                  </a:txBody>
                  <a:tcPr marL="27425" marR="27425" marT="18300" marB="18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13625">
                <a:tc>
                  <a:txBody>
                    <a:bodyPr/>
                    <a:lstStyle/>
                    <a:p>
                      <a:pPr marL="0" marR="0" lvl="0" indent="0" algn="l" rtl="0">
                        <a:lnSpc>
                          <a:spcPct val="100000"/>
                        </a:lnSpc>
                        <a:spcBef>
                          <a:spcPts val="0"/>
                        </a:spcBef>
                        <a:spcAft>
                          <a:spcPts val="0"/>
                        </a:spcAft>
                        <a:buClr>
                          <a:srgbClr val="000000"/>
                        </a:buClr>
                        <a:buSzPts val="700"/>
                        <a:buFont typeface="Arial"/>
                        <a:buNone/>
                      </a:pPr>
                      <a:r>
                        <a:rPr lang="en-US" sz="700" b="0" u="none" strike="noStrike" cap="none">
                          <a:solidFill>
                            <a:schemeClr val="dk1"/>
                          </a:solidFill>
                          <a:latin typeface="Calibri"/>
                          <a:ea typeface="Calibri"/>
                          <a:cs typeface="Calibri"/>
                          <a:sym typeface="Calibri"/>
                        </a:rPr>
                        <a:t>Not insured by any federal </a:t>
                      </a:r>
                      <a:br>
                        <a:rPr lang="en-US" sz="700" b="0" u="none" strike="noStrike" cap="none">
                          <a:solidFill>
                            <a:schemeClr val="dk1"/>
                          </a:solidFill>
                          <a:latin typeface="Calibri"/>
                          <a:ea typeface="Calibri"/>
                          <a:cs typeface="Calibri"/>
                          <a:sym typeface="Calibri"/>
                        </a:rPr>
                      </a:br>
                      <a:r>
                        <a:rPr lang="en-US" sz="700" b="0" u="none" strike="noStrike" cap="none">
                          <a:solidFill>
                            <a:schemeClr val="dk1"/>
                          </a:solidFill>
                          <a:latin typeface="Calibri"/>
                          <a:ea typeface="Calibri"/>
                          <a:cs typeface="Calibri"/>
                          <a:sym typeface="Calibri"/>
                        </a:rPr>
                        <a:t>government agency</a:t>
                      </a:r>
                      <a:endParaRPr sz="1400" u="none" strike="noStrike" cap="none"/>
                    </a:p>
                  </a:txBody>
                  <a:tcPr marL="27425" marR="27425" marT="18300" marB="18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92300">
                <a:tc>
                  <a:txBody>
                    <a:bodyPr/>
                    <a:lstStyle/>
                    <a:p>
                      <a:pPr marL="0" marR="0" lvl="0" indent="0" algn="l" rtl="0">
                        <a:lnSpc>
                          <a:spcPct val="100000"/>
                        </a:lnSpc>
                        <a:spcBef>
                          <a:spcPts val="0"/>
                        </a:spcBef>
                        <a:spcAft>
                          <a:spcPts val="0"/>
                        </a:spcAft>
                        <a:buClr>
                          <a:srgbClr val="000000"/>
                        </a:buClr>
                        <a:buSzPts val="700"/>
                        <a:buFont typeface="Arial"/>
                        <a:buNone/>
                      </a:pPr>
                      <a:r>
                        <a:rPr lang="en-US" sz="700" b="0" u="none" strike="noStrike" cap="none">
                          <a:solidFill>
                            <a:schemeClr val="dk1"/>
                          </a:solidFill>
                          <a:latin typeface="Calibri"/>
                          <a:ea typeface="Calibri"/>
                          <a:cs typeface="Calibri"/>
                          <a:sym typeface="Calibri"/>
                        </a:rPr>
                        <a:t>Not guaranteed by any bank </a:t>
                      </a:r>
                      <a:br>
                        <a:rPr lang="en-US" sz="700" b="0" u="none" strike="noStrike" cap="none">
                          <a:solidFill>
                            <a:schemeClr val="dk1"/>
                          </a:solidFill>
                          <a:latin typeface="Calibri"/>
                          <a:ea typeface="Calibri"/>
                          <a:cs typeface="Calibri"/>
                          <a:sym typeface="Calibri"/>
                        </a:rPr>
                      </a:br>
                      <a:r>
                        <a:rPr lang="en-US" sz="700" b="0" u="none" strike="noStrike" cap="none">
                          <a:solidFill>
                            <a:schemeClr val="dk1"/>
                          </a:solidFill>
                          <a:latin typeface="Calibri"/>
                          <a:ea typeface="Calibri"/>
                          <a:cs typeface="Calibri"/>
                          <a:sym typeface="Calibri"/>
                        </a:rPr>
                        <a:t>or savings association</a:t>
                      </a:r>
                      <a:endParaRPr sz="1400" u="none" strike="noStrike" cap="none"/>
                    </a:p>
                  </a:txBody>
                  <a:tcPr marL="27425" marR="27425" marT="18300" marB="18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766" name="Google Shape;766;p95"/>
          <p:cNvSpPr txBox="1">
            <a:spLocks noGrp="1"/>
          </p:cNvSpPr>
          <p:nvPr>
            <p:ph type="body" idx="1"/>
          </p:nvPr>
        </p:nvSpPr>
        <p:spPr>
          <a:xfrm>
            <a:off x="575997" y="1515600"/>
            <a:ext cx="7275600" cy="4766138"/>
          </a:xfrm>
          <a:prstGeom prst="rect">
            <a:avLst/>
          </a:prstGeom>
          <a:noFill/>
          <a:ln>
            <a:noFill/>
          </a:ln>
        </p:spPr>
        <p:txBody>
          <a:bodyPr spcFirstLastPara="1" wrap="square" lIns="0" tIns="0" rIns="0" bIns="0" anchor="t" anchorCtr="0">
            <a:noAutofit/>
          </a:bodyPr>
          <a:lstStyle>
            <a:lvl1pPr marL="457200" lvl="0" indent="-228600" algn="l">
              <a:lnSpc>
                <a:spcPct val="125000"/>
              </a:lnSpc>
              <a:spcBef>
                <a:spcPts val="0"/>
              </a:spcBef>
              <a:spcAft>
                <a:spcPts val="0"/>
              </a:spcAft>
              <a:buClr>
                <a:schemeClr val="accent1"/>
              </a:buClr>
              <a:buSzPts val="800"/>
              <a:buFont typeface="Calibri"/>
              <a:buNone/>
              <a:defRPr sz="800" b="0"/>
            </a:lvl1pPr>
            <a:lvl2pPr marL="914400" lvl="1" indent="-228600" algn="l">
              <a:lnSpc>
                <a:spcPct val="125000"/>
              </a:lnSpc>
              <a:spcBef>
                <a:spcPts val="1000"/>
              </a:spcBef>
              <a:spcAft>
                <a:spcPts val="0"/>
              </a:spcAft>
              <a:buClr>
                <a:schemeClr val="dk1"/>
              </a:buClr>
              <a:buSzPts val="800"/>
              <a:buFont typeface="Calibri"/>
              <a:buNone/>
              <a:defRPr sz="800" b="0"/>
            </a:lvl2pPr>
            <a:lvl3pPr marL="1371600" lvl="2" indent="-304800" algn="l">
              <a:lnSpc>
                <a:spcPct val="100000"/>
              </a:lnSpc>
              <a:spcBef>
                <a:spcPts val="1200"/>
              </a:spcBef>
              <a:spcAft>
                <a:spcPts val="0"/>
              </a:spcAft>
              <a:buClr>
                <a:schemeClr val="dk1"/>
              </a:buClr>
              <a:buSzPts val="1200"/>
              <a:buFont typeface="Arial"/>
              <a:buChar char="​"/>
              <a:defRPr sz="1200" b="0"/>
            </a:lvl3pPr>
            <a:lvl4pPr marL="1828800" lvl="3" indent="-304800" algn="l">
              <a:lnSpc>
                <a:spcPct val="100000"/>
              </a:lnSpc>
              <a:spcBef>
                <a:spcPts val="1200"/>
              </a:spcBef>
              <a:spcAft>
                <a:spcPts val="0"/>
              </a:spcAft>
              <a:buClr>
                <a:schemeClr val="dk1"/>
              </a:buClr>
              <a:buSzPts val="1200"/>
              <a:buFont typeface="Arial"/>
              <a:buChar char="​"/>
              <a:defRPr sz="1200" b="0"/>
            </a:lvl4pPr>
            <a:lvl5pPr marL="2286000" lvl="4" indent="-304800" algn="l">
              <a:lnSpc>
                <a:spcPct val="100000"/>
              </a:lnSpc>
              <a:spcBef>
                <a:spcPts val="1200"/>
              </a:spcBef>
              <a:spcAft>
                <a:spcPts val="0"/>
              </a:spcAft>
              <a:buClr>
                <a:schemeClr val="dk1"/>
              </a:buClr>
              <a:buSzPts val="1200"/>
              <a:buFont typeface="Arial"/>
              <a:buChar char="​"/>
              <a:defRPr sz="1200" b="0"/>
            </a:lvl5pPr>
            <a:lvl6pPr marL="2743200" lvl="5" indent="-304800" algn="l">
              <a:lnSpc>
                <a:spcPct val="100000"/>
              </a:lnSpc>
              <a:spcBef>
                <a:spcPts val="1200"/>
              </a:spcBef>
              <a:spcAft>
                <a:spcPts val="0"/>
              </a:spcAft>
              <a:buClr>
                <a:schemeClr val="dk1"/>
              </a:buClr>
              <a:buSzPts val="1200"/>
              <a:buFont typeface="Arial"/>
              <a:buChar char="​"/>
              <a:defRPr sz="1200" b="0"/>
            </a:lvl6pPr>
            <a:lvl7pPr marL="3200400" lvl="6" indent="-304800" algn="l">
              <a:lnSpc>
                <a:spcPct val="100000"/>
              </a:lnSpc>
              <a:spcBef>
                <a:spcPts val="1200"/>
              </a:spcBef>
              <a:spcAft>
                <a:spcPts val="0"/>
              </a:spcAft>
              <a:buClr>
                <a:schemeClr val="dk1"/>
              </a:buClr>
              <a:buSzPts val="1200"/>
              <a:buFont typeface="Arial"/>
              <a:buChar char="​"/>
              <a:defRPr sz="1200" b="0"/>
            </a:lvl7pPr>
            <a:lvl8pPr marL="3657600" lvl="7" indent="-304800" algn="l">
              <a:lnSpc>
                <a:spcPct val="100000"/>
              </a:lnSpc>
              <a:spcBef>
                <a:spcPts val="1200"/>
              </a:spcBef>
              <a:spcAft>
                <a:spcPts val="0"/>
              </a:spcAft>
              <a:buClr>
                <a:schemeClr val="dk1"/>
              </a:buClr>
              <a:buSzPts val="1200"/>
              <a:buFont typeface="Arial"/>
              <a:buChar char="​"/>
              <a:defRPr sz="1200" b="0"/>
            </a:lvl8pPr>
            <a:lvl9pPr marL="4114800" lvl="8" indent="-304800" algn="l">
              <a:lnSpc>
                <a:spcPct val="100000"/>
              </a:lnSpc>
              <a:spcBef>
                <a:spcPts val="1200"/>
              </a:spcBef>
              <a:spcAft>
                <a:spcPts val="600"/>
              </a:spcAft>
              <a:buClr>
                <a:schemeClr val="dk1"/>
              </a:buClr>
              <a:buSzPts val="1200"/>
              <a:buFont typeface="Arial"/>
              <a:buChar char="​"/>
              <a:defRPr sz="1200" b="0"/>
            </a:lvl9pPr>
          </a:lstStyle>
          <a:p>
            <a:endParaRPr/>
          </a:p>
        </p:txBody>
      </p:sp>
      <p:sp>
        <p:nvSpPr>
          <p:cNvPr id="767" name="Google Shape;767;p95" descr="{&quot;templafy&quot;:{&quot;id&quot;:&quot;1872b4ee-6762-444b-9b34-3509fc6e1427&quot;}}" title="Form.OrderCode"/>
          <p:cNvSpPr/>
          <p:nvPr/>
        </p:nvSpPr>
        <p:spPr>
          <a:xfrm>
            <a:off x="10015539" y="5096758"/>
            <a:ext cx="1487242" cy="2388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768" name="Google Shape;768;p95"/>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769" name="Google Shape;769;p95"/>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770" name="Google Shape;770;p95"/>
          <p:cNvSpPr/>
          <p:nvPr/>
        </p:nvSpPr>
        <p:spPr>
          <a:xfrm>
            <a:off x="1306286" y="-212825"/>
            <a:ext cx="2358997" cy="1357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This slide has no elements that change color</a:t>
            </a: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losing Slide, White">
  <p:cSld name="Closing Slide, White">
    <p:spTree>
      <p:nvGrpSpPr>
        <p:cNvPr id="1" name="Shape 771"/>
        <p:cNvGrpSpPr/>
        <p:nvPr/>
      </p:nvGrpSpPr>
      <p:grpSpPr>
        <a:xfrm>
          <a:off x="0" y="0"/>
          <a:ext cx="0" cy="0"/>
          <a:chOff x="0" y="0"/>
          <a:chExt cx="0" cy="0"/>
        </a:xfrm>
      </p:grpSpPr>
      <p:sp>
        <p:nvSpPr>
          <p:cNvPr id="772" name="Google Shape;772;p96"/>
          <p:cNvSpPr txBox="1"/>
          <p:nvPr/>
        </p:nvSpPr>
        <p:spPr>
          <a:xfrm>
            <a:off x="576000" y="6248400"/>
            <a:ext cx="1388201" cy="40011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LincolnFinancial.com</a:t>
            </a:r>
            <a:endParaRPr sz="1400" b="0" i="0" u="none" strike="noStrike" cap="none">
              <a:solidFill>
                <a:srgbClr val="000000"/>
              </a:solidFill>
              <a:latin typeface="Calibri"/>
              <a:ea typeface="Calibri"/>
              <a:cs typeface="Calibri"/>
              <a:sym typeface="Calibri"/>
            </a:endParaRPr>
          </a:p>
        </p:txBody>
      </p:sp>
      <p:sp>
        <p:nvSpPr>
          <p:cNvPr id="773" name="Google Shape;773;p96"/>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74" name="Google Shape;774;p96"/>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5" name="Google Shape;775;p96"/>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76" name="Google Shape;776;p96" descr="{&quot;templafy&quot;:{&quot;id&quot;:&quot;34bc14c7-c8ec-4c9d-97dd-ea1d8e18af5c&quot;}}"/>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74674" y="5562000"/>
            <a:ext cx="1940400" cy="748800"/>
          </a:xfrm>
          <a:prstGeom prst="rect">
            <a:avLst/>
          </a:prstGeom>
          <a:noFill/>
          <a:ln>
            <a:noFill/>
          </a:ln>
        </p:spPr>
      </p:pic>
      <p:sp>
        <p:nvSpPr>
          <p:cNvPr id="777" name="Google Shape;777;p96"/>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778" name="Google Shape;778;p96"/>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779" name="Google Shape;779;p96"/>
          <p:cNvSpPr/>
          <p:nvPr/>
        </p:nvSpPr>
        <p:spPr>
          <a:xfrm>
            <a:off x="1306286" y="-212825"/>
            <a:ext cx="2358997" cy="1357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This slide has no elements that change color</a:t>
            </a: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Closing Slide, Burgundy">
  <p:cSld name="Closing Slide, Burgundy">
    <p:bg>
      <p:bgPr>
        <a:solidFill>
          <a:schemeClr val="accent1"/>
        </a:solidFill>
        <a:effectLst/>
      </p:bgPr>
    </p:bg>
    <p:spTree>
      <p:nvGrpSpPr>
        <p:cNvPr id="1" name="Shape 780"/>
        <p:cNvGrpSpPr/>
        <p:nvPr/>
      </p:nvGrpSpPr>
      <p:grpSpPr>
        <a:xfrm>
          <a:off x="0" y="0"/>
          <a:ext cx="0" cy="0"/>
          <a:chOff x="0" y="0"/>
          <a:chExt cx="0" cy="0"/>
        </a:xfrm>
      </p:grpSpPr>
      <p:sp>
        <p:nvSpPr>
          <p:cNvPr id="781" name="Google Shape;781;p97"/>
          <p:cNvSpPr/>
          <p:nvPr/>
        </p:nvSpPr>
        <p:spPr>
          <a:xfrm>
            <a:off x="0" y="0"/>
            <a:ext cx="12193200" cy="6861600"/>
          </a:xfrm>
          <a:prstGeom prst="rect">
            <a:avLst/>
          </a:prstGeom>
          <a:solidFill>
            <a:srgbClr val="AD1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782" name="Google Shape;782;p97"/>
          <p:cNvSpPr txBox="1"/>
          <p:nvPr/>
        </p:nvSpPr>
        <p:spPr>
          <a:xfrm>
            <a:off x="576000" y="6248400"/>
            <a:ext cx="1388201" cy="40011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lt1"/>
                </a:solidFill>
                <a:latin typeface="Calibri"/>
                <a:ea typeface="Calibri"/>
                <a:cs typeface="Calibri"/>
                <a:sym typeface="Calibri"/>
              </a:rPr>
              <a:t>LincolnFinancial.com</a:t>
            </a:r>
            <a:endParaRPr sz="1400" b="0" i="0" u="none" strike="noStrike" cap="none">
              <a:solidFill>
                <a:srgbClr val="000000"/>
              </a:solidFill>
              <a:latin typeface="Calibri"/>
              <a:ea typeface="Calibri"/>
              <a:cs typeface="Calibri"/>
              <a:sym typeface="Calibri"/>
            </a:endParaRPr>
          </a:p>
        </p:txBody>
      </p:sp>
      <p:sp>
        <p:nvSpPr>
          <p:cNvPr id="783" name="Google Shape;783;p97"/>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84" name="Google Shape;784;p97"/>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5" name="Google Shape;785;p97"/>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86" name="Google Shape;786;p97" descr="{&quot;templafy&quot;:{&quot;id&quot;:&quot;fb8ad875-6837-4efb-89aa-1a78d7ad8cf2&quot;}}"/>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74674" y="5562600"/>
            <a:ext cx="1940400" cy="748800"/>
          </a:xfrm>
          <a:prstGeom prst="rect">
            <a:avLst/>
          </a:prstGeom>
          <a:noFill/>
          <a:ln>
            <a:noFill/>
          </a:ln>
        </p:spPr>
      </p:pic>
      <p:sp>
        <p:nvSpPr>
          <p:cNvPr id="787" name="Google Shape;787;p97"/>
          <p:cNvSpPr/>
          <p:nvPr/>
        </p:nvSpPr>
        <p:spPr>
          <a:xfrm>
            <a:off x="-4" y="-651767"/>
            <a:ext cx="576000" cy="574677"/>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788" name="Google Shape;788;p97"/>
          <p:cNvSpPr/>
          <p:nvPr/>
        </p:nvSpPr>
        <p:spPr>
          <a:xfrm>
            <a:off x="655900" y="-651767"/>
            <a:ext cx="576000" cy="574675"/>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789" name="Google Shape;789;p97"/>
          <p:cNvSpPr/>
          <p:nvPr/>
        </p:nvSpPr>
        <p:spPr>
          <a:xfrm>
            <a:off x="1306286" y="-212825"/>
            <a:ext cx="2358997" cy="1357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This slide has no elements that change color</a:t>
            </a:r>
            <a:endParaRPr sz="1400" b="0" i="0" u="none" strike="noStrike" cap="none">
              <a:solidFill>
                <a:srgbClr val="000000"/>
              </a:solidFill>
              <a:latin typeface="Calibri"/>
              <a:ea typeface="Calibri"/>
              <a:cs typeface="Calibri"/>
              <a:sym typeface="Calibri"/>
            </a:endParaRPr>
          </a:p>
        </p:txBody>
      </p:sp>
      <p:sp>
        <p:nvSpPr>
          <p:cNvPr id="790" name="Google Shape;790;p97"/>
          <p:cNvSpPr txBox="1"/>
          <p:nvPr/>
        </p:nvSpPr>
        <p:spPr>
          <a:xfrm>
            <a:off x="11313339" y="6530400"/>
            <a:ext cx="302400" cy="107722"/>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US" sz="700" b="0" i="0" u="none" strike="noStrike" cap="none">
                <a:solidFill>
                  <a:schemeClr val="lt1"/>
                </a:solidFill>
                <a:latin typeface="Calibri"/>
                <a:ea typeface="Calibri"/>
                <a:cs typeface="Calibri"/>
                <a:sym typeface="Calibri"/>
              </a:rPr>
              <a:t>‹#›</a:t>
            </a:fld>
            <a:endParaRPr sz="700" b="0" i="0" u="none" strike="noStrike" cap="none">
              <a:solidFill>
                <a:schemeClr val="lt1"/>
              </a:solidFill>
              <a:latin typeface="Calibri"/>
              <a:ea typeface="Calibri"/>
              <a:cs typeface="Calibri"/>
              <a:sym typeface="Calibri"/>
            </a:endParaRPr>
          </a:p>
        </p:txBody>
      </p:sp>
      <p:sp>
        <p:nvSpPr>
          <p:cNvPr id="791" name="Google Shape;791;p97" descr="{&quot;templafy&quot;:{&quot;id&quot;:&quot;ada37d4c-4549-42ad-962a-96e11fa86593&quot;}}" title="Form.AudienceDisclosure"/>
          <p:cNvSpPr txBox="1"/>
          <p:nvPr/>
        </p:nvSpPr>
        <p:spPr>
          <a:xfrm>
            <a:off x="4352132" y="6530400"/>
            <a:ext cx="3487737" cy="107722"/>
          </a:xfrm>
          <a:prstGeom prst="rect">
            <a:avLst/>
          </a:prstGeom>
          <a:noFill/>
          <a:ln>
            <a:noFill/>
          </a:ln>
        </p:spPr>
        <p:txBody>
          <a:bodyPr spcFirstLastPara="1" wrap="square" lIns="0" tIns="0" rIns="0" bIns="0" anchor="b" anchorCtr="0">
            <a:spAutoFit/>
          </a:bodyPr>
          <a:lstStyle/>
          <a:p>
            <a:pPr marL="0" marR="0" lvl="0" indent="0" algn="ctr" rtl="0">
              <a:lnSpc>
                <a:spcPct val="100000"/>
              </a:lnSpc>
              <a:spcBef>
                <a:spcPts val="0"/>
              </a:spcBef>
              <a:spcAft>
                <a:spcPts val="0"/>
              </a:spcAft>
              <a:buClr>
                <a:srgbClr val="000000"/>
              </a:buClr>
              <a:buSzPts val="700"/>
              <a:buFont typeface="Arial"/>
              <a:buNone/>
            </a:pPr>
            <a:endParaRPr sz="700" b="1" i="0" u="none" strike="noStrike" cap="none">
              <a:solidFill>
                <a:schemeClr val="lt1"/>
              </a:solidFill>
              <a:latin typeface="Calibri"/>
              <a:ea typeface="Calibri"/>
              <a:cs typeface="Calibri"/>
              <a:sym typeface="Calibri"/>
            </a:endParaRPr>
          </a:p>
        </p:txBody>
      </p:sp>
      <p:sp>
        <p:nvSpPr>
          <p:cNvPr id="792" name="Google Shape;792;p97" descr="{&quot;templafy&quot;:{&quot;id&quot;:&quot;4b7de58f-5762-4dff-b245-c40528014840&quot;}}" title="Form.Lcn"/>
          <p:cNvSpPr txBox="1"/>
          <p:nvPr/>
        </p:nvSpPr>
        <p:spPr>
          <a:xfrm>
            <a:off x="575997" y="6530400"/>
            <a:ext cx="946404" cy="107722"/>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Calibri"/>
              <a:ea typeface="Calibri"/>
              <a:cs typeface="Calibri"/>
              <a:sym typeface="Calibri"/>
            </a:endParaRPr>
          </a:p>
        </p:txBody>
      </p:sp>
      <p:sp>
        <p:nvSpPr>
          <p:cNvPr id="793" name="Google Shape;793;p97" descr="{&quot;templafy&quot;:{&quot;id&quot;:&quot;d0aaabd5-3f73-4c05-a5ba-f5c35d3eba7f&quot;}}" title="UserProfile.Address.Copyright"/>
          <p:cNvSpPr/>
          <p:nvPr/>
        </p:nvSpPr>
        <p:spPr>
          <a:xfrm>
            <a:off x="9070975" y="6530400"/>
            <a:ext cx="2162429" cy="107722"/>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Calibri"/>
                <a:ea typeface="Calibri"/>
                <a:cs typeface="Calibri"/>
                <a:sym typeface="Calibri"/>
              </a:rPr>
              <a:t>©2022 Lincoln National Corporation</a:t>
            </a: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User guide ">
  <p:cSld name="User guide ">
    <p:spTree>
      <p:nvGrpSpPr>
        <p:cNvPr id="1" name="Shape 794"/>
        <p:cNvGrpSpPr/>
        <p:nvPr/>
      </p:nvGrpSpPr>
      <p:grpSpPr>
        <a:xfrm>
          <a:off x="0" y="0"/>
          <a:ext cx="0" cy="0"/>
          <a:chOff x="0" y="0"/>
          <a:chExt cx="0" cy="0"/>
        </a:xfrm>
      </p:grpSpPr>
      <p:sp>
        <p:nvSpPr>
          <p:cNvPr id="795" name="Google Shape;795;p98"/>
          <p:cNvSpPr txBox="1"/>
          <p:nvPr/>
        </p:nvSpPr>
        <p:spPr>
          <a:xfrm>
            <a:off x="3617015" y="1261174"/>
            <a:ext cx="2036938" cy="4632037"/>
          </a:xfrm>
          <a:prstGeom prst="rect">
            <a:avLst/>
          </a:prstGeom>
          <a:noFill/>
          <a:ln>
            <a:noFill/>
          </a:ln>
        </p:spPr>
        <p:txBody>
          <a:bodyPr spcFirstLastPara="1" wrap="square" lIns="0" tIns="0" rIns="144000" bIns="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PICTURES</a:t>
            </a:r>
            <a:br>
              <a:rPr lang="en-US" sz="900" b="0" i="0" u="none" strike="noStrike" cap="none">
                <a:solidFill>
                  <a:schemeClr val="dk1"/>
                </a:solidFill>
                <a:latin typeface="Calibri"/>
                <a:ea typeface="Calibri"/>
                <a:cs typeface="Calibri"/>
                <a:sym typeface="Calibri"/>
              </a:rPr>
            </a:br>
            <a:r>
              <a:rPr lang="en-US" sz="900" b="0" i="0" u="none" strike="noStrike" cap="none">
                <a:solidFill>
                  <a:schemeClr val="dk1"/>
                </a:solidFill>
                <a:latin typeface="Calibri"/>
                <a:ea typeface="Calibri"/>
                <a:cs typeface="Calibri"/>
                <a:sym typeface="Calibri"/>
              </a:rPr>
              <a:t>Insert corporate picture from Templafy</a:t>
            </a:r>
            <a:endParaRPr sz="900" b="0" i="0" u="none" strike="noStrike" cap="none">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900"/>
              <a:buFont typeface="Arial"/>
              <a:buNone/>
            </a:pPr>
            <a:r>
              <a:rPr lang="en-US" sz="900" b="0" i="0" u="none" strike="noStrike" cap="none">
                <a:solidFill>
                  <a:schemeClr val="dk1"/>
                </a:solidFill>
                <a:latin typeface="Calibri"/>
                <a:ea typeface="Calibri"/>
                <a:cs typeface="Calibri"/>
                <a:sym typeface="Calibri"/>
              </a:rPr>
              <a:t>1. Click on the placeholder where </a:t>
            </a:r>
            <a:br>
              <a:rPr lang="en-US" sz="900" b="0" i="0" u="none" strike="noStrike" cap="none">
                <a:solidFill>
                  <a:schemeClr val="dk1"/>
                </a:solidFill>
                <a:latin typeface="Calibri"/>
                <a:ea typeface="Calibri"/>
                <a:cs typeface="Calibri"/>
                <a:sym typeface="Calibri"/>
              </a:rPr>
            </a:br>
            <a:r>
              <a:rPr lang="en-US" sz="900" b="0" i="0" u="none" strike="noStrike" cap="none">
                <a:solidFill>
                  <a:schemeClr val="dk1"/>
                </a:solidFill>
                <a:latin typeface="Calibri"/>
                <a:ea typeface="Calibri"/>
                <a:cs typeface="Calibri"/>
                <a:sym typeface="Calibri"/>
              </a:rPr>
              <a:t>the picture should be inserted </a:t>
            </a:r>
            <a:endParaRPr sz="900" b="0" i="0" u="none" strike="noStrike" cap="none">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900"/>
              <a:buFont typeface="Arial"/>
              <a:buNone/>
            </a:pPr>
            <a:r>
              <a:rPr lang="en-US" sz="900" b="0" i="0" u="none" strike="noStrike" cap="none">
                <a:solidFill>
                  <a:schemeClr val="dk1"/>
                </a:solidFill>
                <a:latin typeface="Calibri"/>
                <a:ea typeface="Calibri"/>
                <a:cs typeface="Calibri"/>
                <a:sym typeface="Calibri"/>
              </a:rPr>
              <a:t>2. Click the blue Templafy button</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900"/>
              <a:buFont typeface="Arial"/>
              <a:buNone/>
            </a:pPr>
            <a:r>
              <a:rPr lang="en-US" sz="900" b="0" i="0" u="none" strike="noStrike" cap="none">
                <a:solidFill>
                  <a:schemeClr val="dk1"/>
                </a:solidFill>
                <a:latin typeface="Calibri"/>
                <a:ea typeface="Calibri"/>
                <a:cs typeface="Calibri"/>
                <a:sym typeface="Calibri"/>
              </a:rPr>
              <a:t>3. In the dropdown, click Images, </a:t>
            </a:r>
            <a:br>
              <a:rPr lang="en-US" sz="900" b="0" i="0" u="none" strike="noStrike" cap="none">
                <a:solidFill>
                  <a:schemeClr val="dk1"/>
                </a:solidFill>
                <a:latin typeface="Calibri"/>
                <a:ea typeface="Calibri"/>
                <a:cs typeface="Calibri"/>
                <a:sym typeface="Calibri"/>
              </a:rPr>
            </a:br>
            <a:r>
              <a:rPr lang="en-US" sz="900" b="0" i="0" u="none" strike="noStrike" cap="none">
                <a:solidFill>
                  <a:schemeClr val="dk1"/>
                </a:solidFill>
                <a:latin typeface="Calibri"/>
                <a:ea typeface="Calibri"/>
                <a:cs typeface="Calibri"/>
                <a:sym typeface="Calibri"/>
              </a:rPr>
              <a:t>or click the Images button in the Templafy pane on the right side of the screen</a:t>
            </a:r>
            <a:endParaRPr sz="900" b="0" i="0" u="none" strike="noStrike" cap="none">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900"/>
              <a:buFont typeface="Arial"/>
              <a:buNone/>
            </a:pPr>
            <a:endParaRPr sz="900" b="0" i="0" u="none" strike="noStrike" cap="none">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900"/>
              <a:buFont typeface="Arial"/>
              <a:buNone/>
            </a:pPr>
            <a:r>
              <a:rPr lang="en-US" sz="900" b="0" i="0" u="none" strike="noStrike" cap="none">
                <a:solidFill>
                  <a:schemeClr val="dk1"/>
                </a:solidFill>
                <a:latin typeface="Calibri"/>
                <a:ea typeface="Calibri"/>
                <a:cs typeface="Calibri"/>
                <a:sym typeface="Calibri"/>
              </a:rPr>
              <a:t>Browse and insert picture</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900"/>
              <a:buFont typeface="Arial"/>
              <a:buNone/>
            </a:pPr>
            <a:r>
              <a:rPr lang="en-US" sz="900" b="0" i="0" u="none" strike="noStrike" cap="none">
                <a:solidFill>
                  <a:schemeClr val="dk1"/>
                </a:solidFill>
                <a:latin typeface="Calibri"/>
                <a:ea typeface="Calibri"/>
                <a:cs typeface="Calibri"/>
                <a:sym typeface="Calibri"/>
              </a:rPr>
              <a:t>On slides with pictureplaceholder, click on the icon and choose Insert</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1800"/>
              </a:spcBef>
              <a:spcAft>
                <a:spcPts val="0"/>
              </a:spcAft>
              <a:buClr>
                <a:srgbClr val="000000"/>
              </a:buClr>
              <a:buSzPts val="900"/>
              <a:buFont typeface="Arial"/>
              <a:buNone/>
            </a:pPr>
            <a:r>
              <a:rPr lang="en-US" sz="900" b="0" i="0" u="none" strike="noStrike" cap="none">
                <a:solidFill>
                  <a:schemeClr val="dk1"/>
                </a:solidFill>
                <a:latin typeface="Calibri"/>
                <a:ea typeface="Calibri"/>
                <a:cs typeface="Calibri"/>
                <a:sym typeface="Calibri"/>
              </a:rPr>
              <a:t>Crop picture</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900"/>
              <a:buFont typeface="Arial"/>
              <a:buNone/>
            </a:pPr>
            <a:r>
              <a:rPr lang="en-US" sz="900" b="0" i="0" u="none" strike="noStrike" cap="none">
                <a:solidFill>
                  <a:schemeClr val="dk1"/>
                </a:solidFill>
                <a:latin typeface="Calibri"/>
                <a:ea typeface="Calibri"/>
                <a:cs typeface="Calibri"/>
                <a:sym typeface="Calibri"/>
              </a:rPr>
              <a:t>1. Click Crop to change size or </a:t>
            </a:r>
            <a:br>
              <a:rPr lang="en-US" sz="900" b="0" i="0" u="none" strike="noStrike" cap="none">
                <a:solidFill>
                  <a:schemeClr val="dk1"/>
                </a:solidFill>
                <a:latin typeface="Calibri"/>
                <a:ea typeface="Calibri"/>
                <a:cs typeface="Calibri"/>
                <a:sym typeface="Calibri"/>
              </a:rPr>
            </a:br>
            <a:r>
              <a:rPr lang="en-US" sz="900" b="0" i="0" u="none" strike="noStrike" cap="none">
                <a:solidFill>
                  <a:schemeClr val="dk1"/>
                </a:solidFill>
                <a:latin typeface="Calibri"/>
                <a:ea typeface="Calibri"/>
                <a:cs typeface="Calibri"/>
                <a:sym typeface="Calibri"/>
              </a:rPr>
              <a:t>focus of the picture</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900"/>
              <a:buFont typeface="Arial"/>
              <a:buNone/>
            </a:pPr>
            <a:r>
              <a:rPr lang="en-US" sz="900" b="0" i="0" u="none" strike="noStrike" cap="none">
                <a:solidFill>
                  <a:schemeClr val="dk1"/>
                </a:solidFill>
                <a:latin typeface="Calibri"/>
                <a:ea typeface="Calibri"/>
                <a:cs typeface="Calibri"/>
                <a:sym typeface="Calibri"/>
              </a:rPr>
              <a:t>2. If you want to scale the picture, </a:t>
            </a:r>
            <a:br>
              <a:rPr lang="en-US" sz="900" b="0" i="0" u="none" strike="noStrike" cap="none">
                <a:solidFill>
                  <a:schemeClr val="dk1"/>
                </a:solidFill>
                <a:latin typeface="Calibri"/>
                <a:ea typeface="Calibri"/>
                <a:cs typeface="Calibri"/>
                <a:sym typeface="Calibri"/>
              </a:rPr>
            </a:br>
            <a:r>
              <a:rPr lang="en-US" sz="900" b="0" i="0" u="none" strike="noStrike" cap="none">
                <a:solidFill>
                  <a:schemeClr val="dk1"/>
                </a:solidFill>
                <a:latin typeface="Calibri"/>
                <a:ea typeface="Calibri"/>
                <a:cs typeface="Calibri"/>
                <a:sym typeface="Calibri"/>
              </a:rPr>
              <a:t>hold SHIFT-key down while </a:t>
            </a:r>
            <a:br>
              <a:rPr lang="en-US" sz="900" b="0" i="0" u="none" strike="noStrike" cap="none">
                <a:solidFill>
                  <a:schemeClr val="dk1"/>
                </a:solidFill>
                <a:latin typeface="Calibri"/>
                <a:ea typeface="Calibri"/>
                <a:cs typeface="Calibri"/>
                <a:sym typeface="Calibri"/>
              </a:rPr>
            </a:br>
            <a:r>
              <a:rPr lang="en-US" sz="900" b="0" i="0" u="none" strike="noStrike" cap="none">
                <a:solidFill>
                  <a:schemeClr val="dk1"/>
                </a:solidFill>
                <a:latin typeface="Calibri"/>
                <a:ea typeface="Calibri"/>
                <a:cs typeface="Calibri"/>
                <a:sym typeface="Calibri"/>
              </a:rPr>
              <a:t>dragging the corners of the picture</a:t>
            </a:r>
            <a:br>
              <a:rPr lang="en-US" sz="900" b="0" i="0" u="none" strike="noStrike" cap="none">
                <a:solidFill>
                  <a:schemeClr val="dk1"/>
                </a:solidFill>
                <a:latin typeface="Calibri"/>
                <a:ea typeface="Calibri"/>
                <a:cs typeface="Calibri"/>
                <a:sym typeface="Calibri"/>
              </a:rPr>
            </a:br>
            <a:endParaRPr sz="900" b="0" i="0" u="none" strike="noStrike" cap="none">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900"/>
              <a:buFont typeface="Arial"/>
              <a:buNone/>
            </a:pPr>
            <a:r>
              <a:rPr lang="en-US" sz="900" b="0" i="0" u="none" strike="noStrike" cap="none">
                <a:solidFill>
                  <a:schemeClr val="dk1"/>
                </a:solidFill>
                <a:latin typeface="Calibri"/>
                <a:ea typeface="Calibri"/>
                <a:cs typeface="Calibri"/>
                <a:sym typeface="Calibri"/>
              </a:rPr>
              <a:t>HINT: If you delete the picture and </a:t>
            </a:r>
            <a:br>
              <a:rPr lang="en-US" sz="900" b="0" i="0" u="none" strike="noStrike" cap="none">
                <a:solidFill>
                  <a:schemeClr val="dk1"/>
                </a:solidFill>
                <a:latin typeface="Calibri"/>
                <a:ea typeface="Calibri"/>
                <a:cs typeface="Calibri"/>
                <a:sym typeface="Calibri"/>
              </a:rPr>
            </a:br>
            <a:r>
              <a:rPr lang="en-US" sz="900" b="0" i="0" u="none" strike="noStrike" cap="none">
                <a:solidFill>
                  <a:schemeClr val="dk1"/>
                </a:solidFill>
                <a:latin typeface="Calibri"/>
                <a:ea typeface="Calibri"/>
                <a:cs typeface="Calibri"/>
                <a:sym typeface="Calibri"/>
              </a:rPr>
              <a:t>insert a new one, the picture may </a:t>
            </a:r>
            <a:br>
              <a:rPr lang="en-US" sz="900" b="0" i="0" u="none" strike="noStrike" cap="none">
                <a:solidFill>
                  <a:schemeClr val="dk1"/>
                </a:solidFill>
                <a:latin typeface="Calibri"/>
                <a:ea typeface="Calibri"/>
                <a:cs typeface="Calibri"/>
                <a:sym typeface="Calibri"/>
              </a:rPr>
            </a:br>
            <a:r>
              <a:rPr lang="en-US" sz="900" b="0" i="0" u="none" strike="noStrike" cap="none">
                <a:solidFill>
                  <a:schemeClr val="dk1"/>
                </a:solidFill>
                <a:latin typeface="Calibri"/>
                <a:ea typeface="Calibri"/>
                <a:cs typeface="Calibri"/>
                <a:sym typeface="Calibri"/>
              </a:rPr>
              <a:t>lie in front of the text or graphic.</a:t>
            </a:r>
            <a:br>
              <a:rPr lang="en-US" sz="900" b="0" i="0" u="none" strike="noStrike" cap="none">
                <a:solidFill>
                  <a:schemeClr val="dk1"/>
                </a:solidFill>
                <a:latin typeface="Calibri"/>
                <a:ea typeface="Calibri"/>
                <a:cs typeface="Calibri"/>
                <a:sym typeface="Calibri"/>
              </a:rPr>
            </a:br>
            <a:r>
              <a:rPr lang="en-US" sz="900" b="0" i="0" u="none" strike="noStrike" cap="none">
                <a:solidFill>
                  <a:schemeClr val="dk1"/>
                </a:solidFill>
                <a:latin typeface="Calibri"/>
                <a:ea typeface="Calibri"/>
                <a:cs typeface="Calibri"/>
                <a:sym typeface="Calibri"/>
              </a:rPr>
              <a:t>If this happens, select the picture, </a:t>
            </a:r>
            <a:br>
              <a:rPr lang="en-US" sz="900" b="0" i="0" u="none" strike="noStrike" cap="none">
                <a:solidFill>
                  <a:schemeClr val="dk1"/>
                </a:solidFill>
                <a:latin typeface="Calibri"/>
                <a:ea typeface="Calibri"/>
                <a:cs typeface="Calibri"/>
                <a:sym typeface="Calibri"/>
              </a:rPr>
            </a:br>
            <a:r>
              <a:rPr lang="en-US" sz="900" b="0" i="0" u="none" strike="noStrike" cap="none">
                <a:solidFill>
                  <a:schemeClr val="dk1"/>
                </a:solidFill>
                <a:latin typeface="Calibri"/>
                <a:ea typeface="Calibri"/>
                <a:cs typeface="Calibri"/>
                <a:sym typeface="Calibri"/>
              </a:rPr>
              <a:t>right-click and choose Send to Back</a:t>
            </a:r>
            <a:endParaRPr sz="1400" b="0" i="0" u="none" strike="noStrike" cap="none">
              <a:solidFill>
                <a:srgbClr val="000000"/>
              </a:solidFill>
              <a:latin typeface="Calibri"/>
              <a:ea typeface="Calibri"/>
              <a:cs typeface="Calibri"/>
              <a:sym typeface="Calibri"/>
            </a:endParaRPr>
          </a:p>
        </p:txBody>
      </p:sp>
      <p:grpSp>
        <p:nvGrpSpPr>
          <p:cNvPr id="796" name="Google Shape;796;p98"/>
          <p:cNvGrpSpPr/>
          <p:nvPr/>
        </p:nvGrpSpPr>
        <p:grpSpPr>
          <a:xfrm>
            <a:off x="5528046" y="1529255"/>
            <a:ext cx="676669" cy="997704"/>
            <a:chOff x="6442771" y="2574072"/>
            <a:chExt cx="676669" cy="997704"/>
          </a:xfrm>
        </p:grpSpPr>
        <p:pic>
          <p:nvPicPr>
            <p:cNvPr id="797" name="Google Shape;797;p9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442771" y="2574072"/>
              <a:ext cx="305786" cy="365851"/>
            </a:xfrm>
            <a:prstGeom prst="rect">
              <a:avLst/>
            </a:prstGeom>
            <a:noFill/>
            <a:ln>
              <a:noFill/>
            </a:ln>
          </p:spPr>
        </p:pic>
        <p:pic>
          <p:nvPicPr>
            <p:cNvPr id="798" name="Google Shape;798;p98"/>
            <p:cNvPicPr preferRelativeResize="0"/>
            <p:nvPr/>
          </p:nvPicPr>
          <p:blipFill rotWithShape="1">
            <a:blip r:embed="rId3" cstate="screen">
              <a:alphaModFix/>
              <a:extLst>
                <a:ext uri="{28A0092B-C50C-407E-A947-70E740481C1C}">
                  <a14:useLocalDpi xmlns:a14="http://schemas.microsoft.com/office/drawing/2010/main"/>
                </a:ext>
              </a:extLst>
            </a:blip>
            <a:srcRect l="1432" t="16308" r="2420" b="1507"/>
            <a:stretch/>
          </p:blipFill>
          <p:spPr>
            <a:xfrm>
              <a:off x="6444587" y="2943287"/>
              <a:ext cx="674853" cy="628489"/>
            </a:xfrm>
            <a:prstGeom prst="rect">
              <a:avLst/>
            </a:prstGeom>
            <a:noFill/>
            <a:ln w="9525" cap="flat" cmpd="sng">
              <a:solidFill>
                <a:srgbClr val="F2F2F2"/>
              </a:solidFill>
              <a:prstDash val="solid"/>
              <a:round/>
              <a:headEnd type="none" w="sm" len="sm"/>
              <a:tailEnd type="none" w="sm" len="sm"/>
            </a:ln>
          </p:spPr>
        </p:pic>
      </p:grpSp>
      <p:sp>
        <p:nvSpPr>
          <p:cNvPr id="799" name="Google Shape;799;p98"/>
          <p:cNvSpPr txBox="1"/>
          <p:nvPr/>
        </p:nvSpPr>
        <p:spPr>
          <a:xfrm>
            <a:off x="574674" y="1261174"/>
            <a:ext cx="2245437" cy="4893647"/>
          </a:xfrm>
          <a:prstGeom prst="rect">
            <a:avLst/>
          </a:prstGeom>
          <a:noFill/>
          <a:ln>
            <a:noFill/>
          </a:ln>
        </p:spPr>
        <p:txBody>
          <a:bodyPr spcFirstLastPara="1" wrap="square" lIns="0" tIns="0" rIns="144000" bIns="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TEXT STYLES</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900"/>
              <a:buFont typeface="Arial"/>
              <a:buNone/>
            </a:pPr>
            <a:r>
              <a:rPr lang="en-US" sz="900" b="0" i="0" u="none" strike="noStrike" cap="none">
                <a:solidFill>
                  <a:schemeClr val="dk1"/>
                </a:solidFill>
                <a:latin typeface="Calibri"/>
                <a:ea typeface="Calibri"/>
                <a:cs typeface="Calibri"/>
                <a:sym typeface="Calibri"/>
              </a:rPr>
              <a:t>Use the TAB-key to jump through levels. Click ENTER, then TAB to switch from one level to the next level</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900"/>
              <a:buFont typeface="Arial"/>
              <a:buNone/>
            </a:pPr>
            <a:r>
              <a:rPr lang="en-US" sz="900" b="0" i="0" u="none" strike="noStrike" cap="none">
                <a:solidFill>
                  <a:schemeClr val="dk1"/>
                </a:solidFill>
                <a:latin typeface="Calibri"/>
                <a:ea typeface="Calibri"/>
                <a:cs typeface="Calibri"/>
                <a:sym typeface="Calibri"/>
              </a:rPr>
              <a:t>To go back in levels use SHIFT-TAB</a:t>
            </a:r>
            <a:endParaRPr sz="900" b="0" i="0" u="none" strike="noStrike" cap="none">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900"/>
              <a:buFont typeface="Arial"/>
              <a:buNone/>
            </a:pPr>
            <a:r>
              <a:rPr lang="en-US" sz="900" b="0" i="0" u="none" strike="noStrike" cap="none">
                <a:solidFill>
                  <a:schemeClr val="dk1"/>
                </a:solidFill>
                <a:latin typeface="Calibri"/>
                <a:ea typeface="Calibri"/>
                <a:cs typeface="Calibri"/>
                <a:sym typeface="Calibri"/>
              </a:rPr>
              <a:t>Alternatively, Increase and Decrease</a:t>
            </a:r>
            <a:br>
              <a:rPr lang="en-US" sz="900" b="0" i="0" u="none" strike="noStrike" cap="none">
                <a:solidFill>
                  <a:schemeClr val="dk1"/>
                </a:solidFill>
                <a:latin typeface="Calibri"/>
                <a:ea typeface="Calibri"/>
                <a:cs typeface="Calibri"/>
                <a:sym typeface="Calibri"/>
              </a:rPr>
            </a:br>
            <a:r>
              <a:rPr lang="en-US" sz="900" b="0" i="0" u="none" strike="noStrike" cap="none">
                <a:solidFill>
                  <a:schemeClr val="dk1"/>
                </a:solidFill>
                <a:latin typeface="Calibri"/>
                <a:ea typeface="Calibri"/>
                <a:cs typeface="Calibri"/>
                <a:sym typeface="Calibri"/>
              </a:rPr>
              <a:t>list level can be used</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900"/>
              <a:buFont typeface="Arial"/>
              <a:buNone/>
            </a:pPr>
            <a:r>
              <a:rPr lang="en-US" sz="900" b="0" i="0" u="none" strike="noStrike" cap="none">
                <a:solidFill>
                  <a:schemeClr val="dk1"/>
                </a:solidFill>
                <a:latin typeface="Calibri"/>
                <a:ea typeface="Calibri"/>
                <a:cs typeface="Calibri"/>
                <a:sym typeface="Calibri"/>
              </a:rPr>
              <a:t>HINT: Use bullet button</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900"/>
              <a:buFont typeface="Arial"/>
              <a:buNone/>
            </a:pPr>
            <a:r>
              <a:rPr lang="en-US" sz="900" b="0" i="0" u="none" strike="noStrike" cap="none">
                <a:solidFill>
                  <a:schemeClr val="dk1"/>
                </a:solidFill>
                <a:latin typeface="Calibri"/>
                <a:ea typeface="Calibri"/>
                <a:cs typeface="Calibri"/>
                <a:sym typeface="Calibri"/>
              </a:rPr>
              <a:t>Delete bullet for regular text.</a:t>
            </a:r>
            <a:br>
              <a:rPr lang="en-US" sz="900" b="0" i="0" u="none" strike="noStrike" cap="none">
                <a:solidFill>
                  <a:schemeClr val="dk1"/>
                </a:solidFill>
                <a:latin typeface="Calibri"/>
                <a:ea typeface="Calibri"/>
                <a:cs typeface="Calibri"/>
                <a:sym typeface="Calibri"/>
              </a:rPr>
            </a:br>
            <a:r>
              <a:rPr lang="en-US" sz="900" b="0" i="0" u="none" strike="noStrike" cap="none">
                <a:solidFill>
                  <a:schemeClr val="dk1"/>
                </a:solidFill>
                <a:latin typeface="Calibri"/>
                <a:ea typeface="Calibri"/>
                <a:cs typeface="Calibri"/>
                <a:sym typeface="Calibri"/>
              </a:rPr>
              <a:t>Click on the bullet button to reapply </a:t>
            </a:r>
            <a:br>
              <a:rPr lang="en-US" sz="900" b="0" i="0" u="none" strike="noStrike" cap="none">
                <a:solidFill>
                  <a:schemeClr val="dk1"/>
                </a:solidFill>
                <a:latin typeface="Calibri"/>
                <a:ea typeface="Calibri"/>
                <a:cs typeface="Calibri"/>
                <a:sym typeface="Calibri"/>
              </a:rPr>
            </a:br>
            <a:r>
              <a:rPr lang="en-US" sz="900" b="0" i="0" u="none" strike="noStrike" cap="none">
                <a:solidFill>
                  <a:schemeClr val="dk1"/>
                </a:solidFill>
                <a:latin typeface="Calibri"/>
                <a:ea typeface="Calibri"/>
                <a:cs typeface="Calibri"/>
                <a:sym typeface="Calibri"/>
              </a:rPr>
              <a:t>the correct bullet again</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900"/>
              <a:buFont typeface="Arial"/>
              <a:buNone/>
            </a:pPr>
            <a:br>
              <a:rPr lang="en-US" sz="900" b="0" i="0" u="none" strike="noStrike" cap="none">
                <a:solidFill>
                  <a:schemeClr val="dk1"/>
                </a:solidFill>
                <a:latin typeface="Calibri"/>
                <a:ea typeface="Calibri"/>
                <a:cs typeface="Calibri"/>
                <a:sym typeface="Calibri"/>
              </a:rPr>
            </a:br>
            <a:r>
              <a:rPr lang="en-US" sz="1600" b="0" i="0" u="none" strike="noStrike" cap="none">
                <a:solidFill>
                  <a:schemeClr val="dk1"/>
                </a:solidFill>
                <a:latin typeface="Calibri"/>
                <a:ea typeface="Calibri"/>
                <a:cs typeface="Calibri"/>
                <a:sym typeface="Calibri"/>
              </a:rPr>
              <a:t>SLIDES &amp; LAYOUTS</a:t>
            </a:r>
            <a:br>
              <a:rPr lang="en-US" sz="900" b="0" i="0" u="none" strike="noStrike" cap="none">
                <a:solidFill>
                  <a:schemeClr val="dk1"/>
                </a:solidFill>
                <a:latin typeface="Calibri"/>
                <a:ea typeface="Calibri"/>
                <a:cs typeface="Calibri"/>
                <a:sym typeface="Calibri"/>
              </a:rPr>
            </a:br>
            <a:br>
              <a:rPr lang="en-US" sz="900" b="0" i="0" u="none" strike="noStrike" cap="none">
                <a:solidFill>
                  <a:schemeClr val="dk1"/>
                </a:solidFill>
                <a:latin typeface="Calibri"/>
                <a:ea typeface="Calibri"/>
                <a:cs typeface="Calibri"/>
                <a:sym typeface="Calibri"/>
              </a:rPr>
            </a:br>
            <a:r>
              <a:rPr lang="en-US" sz="900" b="0" i="0" u="none" strike="noStrike" cap="none">
                <a:solidFill>
                  <a:schemeClr val="dk1"/>
                </a:solidFill>
                <a:latin typeface="Calibri"/>
                <a:ea typeface="Calibri"/>
                <a:cs typeface="Calibri"/>
                <a:sym typeface="Calibri"/>
              </a:rPr>
              <a:t>Click on the menu New Slide in the Home tab to insert a new slide</a:t>
            </a:r>
            <a:br>
              <a:rPr lang="en-US" sz="900" b="0" i="0" u="none" strike="noStrike" cap="none">
                <a:solidFill>
                  <a:schemeClr val="dk1"/>
                </a:solidFill>
                <a:latin typeface="Calibri"/>
                <a:ea typeface="Calibri"/>
                <a:cs typeface="Calibri"/>
                <a:sym typeface="Calibri"/>
              </a:rPr>
            </a:br>
            <a:br>
              <a:rPr lang="en-US" sz="900" b="0" i="0" u="none" strike="noStrike" cap="none">
                <a:solidFill>
                  <a:schemeClr val="dk1"/>
                </a:solidFill>
                <a:latin typeface="Calibri"/>
                <a:ea typeface="Calibri"/>
                <a:cs typeface="Calibri"/>
                <a:sym typeface="Calibri"/>
              </a:rPr>
            </a:br>
            <a:r>
              <a:rPr lang="en-US" sz="900" b="0" i="0" u="none" strike="noStrike" cap="none">
                <a:solidFill>
                  <a:schemeClr val="dk1"/>
                </a:solidFill>
                <a:latin typeface="Calibri"/>
                <a:ea typeface="Calibri"/>
                <a:cs typeface="Calibri"/>
                <a:sym typeface="Calibri"/>
              </a:rPr>
              <a:t>Change layout</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900"/>
              <a:buFont typeface="Arial"/>
              <a:buNone/>
            </a:pPr>
            <a:r>
              <a:rPr lang="en-US" sz="900" b="0" i="0" u="none" strike="noStrike" cap="none">
                <a:solidFill>
                  <a:srgbClr val="000000"/>
                </a:solidFill>
                <a:latin typeface="Calibri"/>
                <a:ea typeface="Calibri"/>
                <a:cs typeface="Calibri"/>
                <a:sym typeface="Calibri"/>
              </a:rPr>
              <a:t>Click on the arrow next to Layout</a:t>
            </a:r>
            <a:br>
              <a:rPr lang="en-US" sz="900" b="0" i="0" u="none" strike="noStrike" cap="none">
                <a:solidFill>
                  <a:srgbClr val="000000"/>
                </a:solidFill>
                <a:latin typeface="Calibri"/>
                <a:ea typeface="Calibri"/>
                <a:cs typeface="Calibri"/>
                <a:sym typeface="Calibri"/>
              </a:rPr>
            </a:br>
            <a:r>
              <a:rPr lang="en-US" sz="900" b="0" i="0" u="none" strike="noStrike" cap="none">
                <a:solidFill>
                  <a:srgbClr val="000000"/>
                </a:solidFill>
                <a:latin typeface="Calibri"/>
                <a:ea typeface="Calibri"/>
                <a:cs typeface="Calibri"/>
                <a:sym typeface="Calibri"/>
              </a:rPr>
              <a:t>to view a dropdown menu of possible slide layouts</a:t>
            </a:r>
            <a:br>
              <a:rPr lang="en-US" sz="900" b="0" i="0" u="none" strike="noStrike" cap="none">
                <a:solidFill>
                  <a:schemeClr val="dk1"/>
                </a:solidFill>
                <a:latin typeface="Calibri"/>
                <a:ea typeface="Calibri"/>
                <a:cs typeface="Calibri"/>
                <a:sym typeface="Calibri"/>
              </a:rPr>
            </a:br>
            <a:br>
              <a:rPr lang="en-US" sz="900" b="0" i="0" u="none" strike="noStrike" cap="none">
                <a:solidFill>
                  <a:schemeClr val="dk1"/>
                </a:solidFill>
                <a:latin typeface="Calibri"/>
                <a:ea typeface="Calibri"/>
                <a:cs typeface="Calibri"/>
                <a:sym typeface="Calibri"/>
              </a:rPr>
            </a:br>
            <a:r>
              <a:rPr lang="en-US" sz="900" b="0" i="0" u="none" strike="noStrike" cap="none">
                <a:solidFill>
                  <a:schemeClr val="dk1"/>
                </a:solidFill>
                <a:latin typeface="Calibri"/>
                <a:ea typeface="Calibri"/>
                <a:cs typeface="Calibri"/>
                <a:sym typeface="Calibri"/>
              </a:rPr>
              <a:t>Reset slide</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900"/>
              <a:buFont typeface="Georgia"/>
              <a:buNone/>
            </a:pPr>
            <a:r>
              <a:rPr lang="en-US" sz="900" b="0" i="0" u="none" strike="noStrike" cap="none">
                <a:solidFill>
                  <a:schemeClr val="dk1"/>
                </a:solidFill>
                <a:latin typeface="Calibri"/>
                <a:ea typeface="Calibri"/>
                <a:cs typeface="Calibri"/>
                <a:sym typeface="Calibri"/>
              </a:rPr>
              <a:t>Click the Reset menu to reset position, size and formatting of the slide placeholders to their default settings</a:t>
            </a:r>
            <a:endParaRPr sz="900" b="0" i="0" u="none" strike="noStrike" cap="none">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800" name="Google Shape;800;p98"/>
          <p:cNvPicPr preferRelativeResize="0"/>
          <p:nvPr/>
        </p:nvPicPr>
        <p:blipFill rotWithShape="1">
          <a:blip r:embed="rId4">
            <a:alphaModFix/>
          </a:blip>
          <a:srcRect/>
          <a:stretch/>
        </p:blipFill>
        <p:spPr>
          <a:xfrm>
            <a:off x="2647663" y="2976008"/>
            <a:ext cx="257143" cy="285714"/>
          </a:xfrm>
          <a:prstGeom prst="rect">
            <a:avLst/>
          </a:prstGeom>
          <a:noFill/>
          <a:ln>
            <a:noFill/>
          </a:ln>
        </p:spPr>
      </p:pic>
      <p:pic>
        <p:nvPicPr>
          <p:cNvPr id="801" name="Google Shape;801;p98"/>
          <p:cNvPicPr preferRelativeResize="0"/>
          <p:nvPr/>
        </p:nvPicPr>
        <p:blipFill rotWithShape="1">
          <a:blip r:embed="rId5">
            <a:alphaModFix/>
          </a:blip>
          <a:srcRect/>
          <a:stretch/>
        </p:blipFill>
        <p:spPr>
          <a:xfrm>
            <a:off x="2648204" y="2252825"/>
            <a:ext cx="457143" cy="257143"/>
          </a:xfrm>
          <a:prstGeom prst="rect">
            <a:avLst/>
          </a:prstGeom>
          <a:noFill/>
          <a:ln>
            <a:noFill/>
          </a:ln>
        </p:spPr>
      </p:pic>
      <p:pic>
        <p:nvPicPr>
          <p:cNvPr id="802" name="Google Shape;802;p9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528046" y="3081702"/>
            <a:ext cx="341204" cy="321707"/>
          </a:xfrm>
          <a:prstGeom prst="rect">
            <a:avLst/>
          </a:prstGeom>
          <a:noFill/>
          <a:ln>
            <a:noFill/>
          </a:ln>
        </p:spPr>
      </p:pic>
      <p:pic>
        <p:nvPicPr>
          <p:cNvPr id="803" name="Google Shape;803;p98"/>
          <p:cNvPicPr preferRelativeResize="0"/>
          <p:nvPr/>
        </p:nvPicPr>
        <p:blipFill rotWithShape="1">
          <a:blip r:embed="rId7">
            <a:alphaModFix/>
          </a:blip>
          <a:srcRect/>
          <a:stretch/>
        </p:blipFill>
        <p:spPr>
          <a:xfrm>
            <a:off x="2654085" y="3966560"/>
            <a:ext cx="328881" cy="505501"/>
          </a:xfrm>
          <a:prstGeom prst="rect">
            <a:avLst/>
          </a:prstGeom>
          <a:noFill/>
          <a:ln>
            <a:noFill/>
          </a:ln>
        </p:spPr>
      </p:pic>
      <p:pic>
        <p:nvPicPr>
          <p:cNvPr id="804" name="Google Shape;804;p98"/>
          <p:cNvPicPr preferRelativeResize="0"/>
          <p:nvPr/>
        </p:nvPicPr>
        <p:blipFill rotWithShape="1">
          <a:blip r:embed="rId8">
            <a:alphaModFix/>
          </a:blip>
          <a:srcRect/>
          <a:stretch/>
        </p:blipFill>
        <p:spPr>
          <a:xfrm>
            <a:off x="2654085" y="5294713"/>
            <a:ext cx="538465" cy="172841"/>
          </a:xfrm>
          <a:prstGeom prst="rect">
            <a:avLst/>
          </a:prstGeom>
          <a:noFill/>
          <a:ln>
            <a:noFill/>
          </a:ln>
        </p:spPr>
      </p:pic>
      <p:pic>
        <p:nvPicPr>
          <p:cNvPr id="805" name="Google Shape;805;p98"/>
          <p:cNvPicPr preferRelativeResize="0"/>
          <p:nvPr/>
        </p:nvPicPr>
        <p:blipFill rotWithShape="1">
          <a:blip r:embed="rId9">
            <a:alphaModFix/>
          </a:blip>
          <a:srcRect/>
          <a:stretch/>
        </p:blipFill>
        <p:spPr>
          <a:xfrm>
            <a:off x="5584067" y="3891442"/>
            <a:ext cx="313788" cy="543900"/>
          </a:xfrm>
          <a:prstGeom prst="rect">
            <a:avLst/>
          </a:prstGeom>
          <a:noFill/>
          <a:ln>
            <a:noFill/>
          </a:ln>
        </p:spPr>
      </p:pic>
      <p:sp>
        <p:nvSpPr>
          <p:cNvPr id="806" name="Google Shape;806;p98"/>
          <p:cNvSpPr txBox="1"/>
          <p:nvPr/>
        </p:nvSpPr>
        <p:spPr>
          <a:xfrm>
            <a:off x="6726445" y="1261174"/>
            <a:ext cx="1835645" cy="483209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SLIDES &amp; SLIDE ELEMENTS</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900"/>
              <a:buFont typeface="Arial"/>
              <a:buNone/>
            </a:pPr>
            <a:r>
              <a:rPr lang="en-US" sz="900" b="0" i="0" u="none" strike="noStrike" cap="none">
                <a:solidFill>
                  <a:schemeClr val="dk1"/>
                </a:solidFill>
                <a:latin typeface="Calibri"/>
                <a:ea typeface="Calibri"/>
                <a:cs typeface="Calibri"/>
                <a:sym typeface="Calibri"/>
              </a:rPr>
              <a:t>Insert predefined slides and </a:t>
            </a:r>
            <a:br>
              <a:rPr lang="en-US" sz="900" b="0" i="0" u="none" strike="noStrike" cap="none">
                <a:solidFill>
                  <a:schemeClr val="dk1"/>
                </a:solidFill>
                <a:latin typeface="Calibri"/>
                <a:ea typeface="Calibri"/>
                <a:cs typeface="Calibri"/>
                <a:sym typeface="Calibri"/>
              </a:rPr>
            </a:br>
            <a:r>
              <a:rPr lang="en-US" sz="900" b="0" i="0" u="none" strike="noStrike" cap="none">
                <a:solidFill>
                  <a:schemeClr val="dk1"/>
                </a:solidFill>
                <a:latin typeface="Calibri"/>
                <a:ea typeface="Calibri"/>
                <a:cs typeface="Calibri"/>
                <a:sym typeface="Calibri"/>
              </a:rPr>
              <a:t>elements from the Templafy button. Choose Slides and Slide elements </a:t>
            </a:r>
            <a:br>
              <a:rPr lang="en-US" sz="900" b="0" i="0" u="none" strike="noStrike" cap="none">
                <a:solidFill>
                  <a:schemeClr val="dk1"/>
                </a:solidFill>
                <a:latin typeface="Calibri"/>
                <a:ea typeface="Calibri"/>
                <a:cs typeface="Calibri"/>
                <a:sym typeface="Calibri"/>
              </a:rPr>
            </a:br>
            <a:r>
              <a:rPr lang="en-US" sz="900" b="0" i="0" u="none" strike="noStrike" cap="none">
                <a:solidFill>
                  <a:schemeClr val="dk1"/>
                </a:solidFill>
                <a:latin typeface="Calibri"/>
                <a:ea typeface="Calibri"/>
                <a:cs typeface="Calibri"/>
                <a:sym typeface="Calibri"/>
              </a:rPr>
              <a:t>from the dropdown menu or from </a:t>
            </a:r>
            <a:br>
              <a:rPr lang="en-US" sz="900" b="0" i="0" u="none" strike="noStrike" cap="none">
                <a:solidFill>
                  <a:schemeClr val="dk1"/>
                </a:solidFill>
                <a:latin typeface="Calibri"/>
                <a:ea typeface="Calibri"/>
                <a:cs typeface="Calibri"/>
                <a:sym typeface="Calibri"/>
              </a:rPr>
            </a:br>
            <a:r>
              <a:rPr lang="en-US" sz="900" b="0" i="0" u="none" strike="noStrike" cap="none">
                <a:solidFill>
                  <a:schemeClr val="dk1"/>
                </a:solidFill>
                <a:latin typeface="Calibri"/>
                <a:ea typeface="Calibri"/>
                <a:cs typeface="Calibri"/>
                <a:sym typeface="Calibri"/>
              </a:rPr>
              <a:t>the buttons in the Templafy pane </a:t>
            </a:r>
            <a:br>
              <a:rPr lang="en-US" sz="900" b="0" i="0" u="none" strike="noStrike" cap="none">
                <a:solidFill>
                  <a:schemeClr val="dk1"/>
                </a:solidFill>
                <a:latin typeface="Calibri"/>
                <a:ea typeface="Calibri"/>
                <a:cs typeface="Calibri"/>
                <a:sym typeface="Calibri"/>
              </a:rPr>
            </a:br>
            <a:r>
              <a:rPr lang="en-US" sz="900" b="0" i="0" u="none" strike="noStrike" cap="none">
                <a:solidFill>
                  <a:schemeClr val="dk1"/>
                </a:solidFill>
                <a:latin typeface="Calibri"/>
                <a:ea typeface="Calibri"/>
                <a:cs typeface="Calibri"/>
                <a:sym typeface="Calibri"/>
              </a:rPr>
              <a:t>on the right side of the screen</a:t>
            </a:r>
            <a:endParaRPr sz="900" b="0" i="0" u="none" strike="noStrike" cap="none">
              <a:solidFill>
                <a:schemeClr val="dk1"/>
              </a:solidFill>
              <a:latin typeface="Calibri"/>
              <a:ea typeface="Calibri"/>
              <a:cs typeface="Calibri"/>
              <a:sym typeface="Calibri"/>
            </a:endParaRPr>
          </a:p>
          <a:p>
            <a:pPr marL="0" marR="0" lvl="0" indent="0" algn="l" rtl="0">
              <a:lnSpc>
                <a:spcPct val="100000"/>
              </a:lnSpc>
              <a:spcBef>
                <a:spcPts val="180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CHANGE COLOR</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900"/>
              <a:buFont typeface="Arial"/>
              <a:buNone/>
            </a:pPr>
            <a:r>
              <a:rPr lang="en-US" sz="900" b="0" i="0" u="none" strike="noStrike" cap="none">
                <a:solidFill>
                  <a:schemeClr val="dk1"/>
                </a:solidFill>
                <a:latin typeface="Calibri"/>
                <a:ea typeface="Calibri"/>
                <a:cs typeface="Calibri"/>
                <a:sym typeface="Calibri"/>
              </a:rPr>
              <a:t>Use the two buttons in Templafy ribbon to change color on element(s) and background color </a:t>
            </a:r>
            <a:br>
              <a:rPr lang="en-US" sz="900" b="0" i="0" u="none" strike="noStrike" cap="none">
                <a:solidFill>
                  <a:schemeClr val="dk1"/>
                </a:solidFill>
                <a:latin typeface="Calibri"/>
                <a:ea typeface="Calibri"/>
                <a:cs typeface="Calibri"/>
                <a:sym typeface="Calibri"/>
              </a:rPr>
            </a:br>
            <a:r>
              <a:rPr lang="en-US" sz="900" b="0" i="0" u="none" strike="noStrike" cap="none">
                <a:solidFill>
                  <a:schemeClr val="dk1"/>
                </a:solidFill>
                <a:latin typeface="Calibri"/>
                <a:ea typeface="Calibri"/>
                <a:cs typeface="Calibri"/>
                <a:sym typeface="Calibri"/>
              </a:rPr>
              <a:t>on single slide, several or the entire presentation.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900"/>
              <a:buFont typeface="Arial"/>
              <a:buNone/>
            </a:pPr>
            <a:r>
              <a:rPr lang="en-US" sz="900" b="0" i="0" u="none" strike="noStrike" cap="none">
                <a:solidFill>
                  <a:schemeClr val="dk1"/>
                </a:solidFill>
                <a:latin typeface="Calibri"/>
                <a:ea typeface="Calibri"/>
                <a:cs typeface="Calibri"/>
                <a:sym typeface="Calibri"/>
              </a:rPr>
              <a:t>Internal and Consultative presentations can change between </a:t>
            </a:r>
            <a:br>
              <a:rPr lang="en-US" sz="900" b="0" i="0" u="none" strike="noStrike" cap="none">
                <a:solidFill>
                  <a:schemeClr val="dk1"/>
                </a:solidFill>
                <a:latin typeface="Calibri"/>
                <a:ea typeface="Calibri"/>
                <a:cs typeface="Calibri"/>
                <a:sym typeface="Calibri"/>
              </a:rPr>
            </a:br>
            <a:r>
              <a:rPr lang="en-US" sz="900" b="0" i="0" u="none" strike="noStrike" cap="none">
                <a:solidFill>
                  <a:schemeClr val="dk1"/>
                </a:solidFill>
                <a:latin typeface="Calibri"/>
                <a:ea typeface="Calibri"/>
                <a:cs typeface="Calibri"/>
                <a:sym typeface="Calibri"/>
              </a:rPr>
              <a:t>all colors.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900"/>
              <a:buFont typeface="Arial"/>
              <a:buNone/>
            </a:pPr>
            <a:r>
              <a:rPr lang="en-US" sz="900" b="0" i="0" u="none" strike="noStrike" cap="none">
                <a:solidFill>
                  <a:schemeClr val="dk1"/>
                </a:solidFill>
                <a:latin typeface="Calibri"/>
                <a:ea typeface="Calibri"/>
                <a:cs typeface="Calibri"/>
                <a:sym typeface="Calibri"/>
              </a:rPr>
              <a:t>Core presentations can change between Burgundy, Orange and Gold.</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900"/>
              <a:buFont typeface="Arial"/>
              <a:buNone/>
            </a:pPr>
            <a:r>
              <a:rPr lang="en-US" sz="900" b="0" i="0" u="none" strike="noStrike" cap="none">
                <a:solidFill>
                  <a:schemeClr val="dk1"/>
                </a:solidFill>
                <a:latin typeface="Calibri"/>
                <a:ea typeface="Calibri"/>
                <a:cs typeface="Calibri"/>
                <a:sym typeface="Calibri"/>
              </a:rPr>
              <a:t>External presentations do not change color.</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900"/>
              <a:buFont typeface="Arial"/>
              <a:buNone/>
            </a:pPr>
            <a:r>
              <a:rPr lang="en-US" sz="900" b="0" i="0" u="none" strike="noStrike" cap="none">
                <a:solidFill>
                  <a:schemeClr val="dk1"/>
                </a:solidFill>
                <a:latin typeface="Calibri"/>
                <a:ea typeface="Calibri"/>
                <a:cs typeface="Calibri"/>
                <a:sym typeface="Calibri"/>
              </a:rPr>
              <a:t>Layouts named Burgundy do not change color.</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900"/>
              <a:buFont typeface="Arial"/>
              <a:buNone/>
            </a:pPr>
            <a:r>
              <a:rPr lang="en-US" sz="900" b="0" i="0" u="none" strike="noStrike" cap="none">
                <a:solidFill>
                  <a:schemeClr val="dk1"/>
                </a:solidFill>
                <a:latin typeface="Calibri"/>
                <a:ea typeface="Calibri"/>
                <a:cs typeface="Calibri"/>
                <a:sym typeface="Calibri"/>
              </a:rPr>
              <a:t>The two boxes at the top of every slide indicates what the current color theme is, even though no actual elements on the slide changes colors.</a:t>
            </a:r>
            <a:endParaRPr sz="1400" b="0" i="0" u="none" strike="noStrike" cap="none">
              <a:solidFill>
                <a:srgbClr val="000000"/>
              </a:solidFill>
              <a:latin typeface="Calibri"/>
              <a:ea typeface="Calibri"/>
              <a:cs typeface="Calibri"/>
              <a:sym typeface="Calibri"/>
            </a:endParaRPr>
          </a:p>
        </p:txBody>
      </p:sp>
      <p:sp>
        <p:nvSpPr>
          <p:cNvPr id="807" name="Google Shape;807;p98"/>
          <p:cNvSpPr txBox="1"/>
          <p:nvPr/>
        </p:nvSpPr>
        <p:spPr>
          <a:xfrm>
            <a:off x="539752" y="486813"/>
            <a:ext cx="11109321" cy="65017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TIPS &amp; TRICKS - YOUR USER GUIDE</a:t>
            </a:r>
            <a:endParaRPr sz="1400" b="0" i="0" u="none" strike="noStrike" cap="none">
              <a:solidFill>
                <a:srgbClr val="000000"/>
              </a:solidFill>
              <a:latin typeface="Calibri"/>
              <a:ea typeface="Calibri"/>
              <a:cs typeface="Calibri"/>
              <a:sym typeface="Calibri"/>
            </a:endParaRPr>
          </a:p>
        </p:txBody>
      </p:sp>
      <p:pic>
        <p:nvPicPr>
          <p:cNvPr id="808" name="Google Shape;808;p98" descr="C:\Users\MAV~1.SKA\AppData\Local\Temp\SNAGHTMLe48c1e.PNG"/>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8693108" y="1529255"/>
            <a:ext cx="650850" cy="973828"/>
          </a:xfrm>
          <a:prstGeom prst="rect">
            <a:avLst/>
          </a:prstGeom>
          <a:noFill/>
          <a:ln>
            <a:noFill/>
          </a:ln>
        </p:spPr>
      </p:pic>
      <p:pic>
        <p:nvPicPr>
          <p:cNvPr id="809" name="Google Shape;809;p98"/>
          <p:cNvPicPr preferRelativeResize="0"/>
          <p:nvPr/>
        </p:nvPicPr>
        <p:blipFill rotWithShape="1">
          <a:blip r:embed="rId11">
            <a:alphaModFix/>
          </a:blip>
          <a:srcRect/>
          <a:stretch/>
        </p:blipFill>
        <p:spPr>
          <a:xfrm>
            <a:off x="2654084" y="4730172"/>
            <a:ext cx="475428" cy="176762"/>
          </a:xfrm>
          <a:prstGeom prst="rect">
            <a:avLst/>
          </a:prstGeom>
          <a:noFill/>
          <a:ln>
            <a:noFill/>
          </a:ln>
        </p:spPr>
      </p:pic>
      <p:grpSp>
        <p:nvGrpSpPr>
          <p:cNvPr id="810" name="Google Shape;810;p98"/>
          <p:cNvGrpSpPr/>
          <p:nvPr/>
        </p:nvGrpSpPr>
        <p:grpSpPr>
          <a:xfrm>
            <a:off x="8667898" y="2980115"/>
            <a:ext cx="650850" cy="778586"/>
            <a:chOff x="6673914" y="-1117540"/>
            <a:chExt cx="1019048" cy="1219048"/>
          </a:xfrm>
        </p:grpSpPr>
        <p:pic>
          <p:nvPicPr>
            <p:cNvPr id="811" name="Google Shape;811;p98"/>
            <p:cNvPicPr preferRelativeResize="0"/>
            <p:nvPr/>
          </p:nvPicPr>
          <p:blipFill rotWithShape="1">
            <a:blip r:embed="rId12">
              <a:alphaModFix/>
            </a:blip>
            <a:srcRect/>
            <a:stretch/>
          </p:blipFill>
          <p:spPr>
            <a:xfrm>
              <a:off x="6673914" y="-803254"/>
              <a:ext cx="1019048" cy="904762"/>
            </a:xfrm>
            <a:prstGeom prst="rect">
              <a:avLst/>
            </a:prstGeom>
            <a:noFill/>
            <a:ln>
              <a:noFill/>
            </a:ln>
          </p:spPr>
        </p:pic>
        <p:pic>
          <p:nvPicPr>
            <p:cNvPr id="812" name="Google Shape;812;p98"/>
            <p:cNvPicPr preferRelativeResize="0"/>
            <p:nvPr/>
          </p:nvPicPr>
          <p:blipFill rotWithShape="1">
            <a:blip r:embed="rId13">
              <a:alphaModFix/>
            </a:blip>
            <a:srcRect/>
            <a:stretch/>
          </p:blipFill>
          <p:spPr>
            <a:xfrm>
              <a:off x="6845343" y="-1117540"/>
              <a:ext cx="847619" cy="314286"/>
            </a:xfrm>
            <a:prstGeom prst="rect">
              <a:avLst/>
            </a:prstGeom>
            <a:noFill/>
            <a:ln>
              <a:noFill/>
            </a:ln>
          </p:spPr>
        </p:pic>
      </p:grpSp>
      <p:grpSp>
        <p:nvGrpSpPr>
          <p:cNvPr id="813" name="Google Shape;813;p98"/>
          <p:cNvGrpSpPr/>
          <p:nvPr/>
        </p:nvGrpSpPr>
        <p:grpSpPr>
          <a:xfrm>
            <a:off x="8688320" y="5094435"/>
            <a:ext cx="680391" cy="1272680"/>
            <a:chOff x="8832880" y="-872508"/>
            <a:chExt cx="1104762" cy="2066471"/>
          </a:xfrm>
        </p:grpSpPr>
        <p:pic>
          <p:nvPicPr>
            <p:cNvPr id="814" name="Google Shape;814;p98"/>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8832880" y="-872508"/>
              <a:ext cx="476190" cy="695238"/>
            </a:xfrm>
            <a:prstGeom prst="rect">
              <a:avLst/>
            </a:prstGeom>
            <a:noFill/>
            <a:ln>
              <a:noFill/>
            </a:ln>
          </p:spPr>
        </p:pic>
        <p:pic>
          <p:nvPicPr>
            <p:cNvPr id="815" name="Google Shape;815;p98"/>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8832880" y="-177466"/>
              <a:ext cx="1104762" cy="1371429"/>
            </a:xfrm>
            <a:prstGeom prst="rect">
              <a:avLst/>
            </a:prstGeom>
            <a:noFill/>
            <a:ln>
              <a:noFill/>
            </a:ln>
          </p:spPr>
        </p:pic>
      </p:grpSp>
      <p:grpSp>
        <p:nvGrpSpPr>
          <p:cNvPr id="816" name="Google Shape;816;p98"/>
          <p:cNvGrpSpPr/>
          <p:nvPr/>
        </p:nvGrpSpPr>
        <p:grpSpPr>
          <a:xfrm>
            <a:off x="8688320" y="3804807"/>
            <a:ext cx="680391" cy="1261069"/>
            <a:chOff x="10423556" y="-951829"/>
            <a:chExt cx="1104762" cy="2047619"/>
          </a:xfrm>
        </p:grpSpPr>
        <p:pic>
          <p:nvPicPr>
            <p:cNvPr id="817" name="Google Shape;817;p98"/>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10423556" y="-951829"/>
              <a:ext cx="495238" cy="676190"/>
            </a:xfrm>
            <a:prstGeom prst="rect">
              <a:avLst/>
            </a:prstGeom>
            <a:noFill/>
            <a:ln>
              <a:noFill/>
            </a:ln>
          </p:spPr>
        </p:pic>
        <p:pic>
          <p:nvPicPr>
            <p:cNvPr id="818" name="Google Shape;818;p98"/>
            <p:cNvPicPr preferRelativeResize="0"/>
            <p:nvPr/>
          </p:nvPicPr>
          <p:blipFill rotWithShape="1">
            <a:blip r:embed="rId17" cstate="screen">
              <a:alphaModFix/>
              <a:extLst>
                <a:ext uri="{28A0092B-C50C-407E-A947-70E740481C1C}">
                  <a14:useLocalDpi xmlns:a14="http://schemas.microsoft.com/office/drawing/2010/main"/>
                </a:ext>
              </a:extLst>
            </a:blip>
            <a:srcRect/>
            <a:stretch/>
          </p:blipFill>
          <p:spPr>
            <a:xfrm>
              <a:off x="10423556" y="-275639"/>
              <a:ext cx="1104762" cy="1371429"/>
            </a:xfrm>
            <a:prstGeom prst="rect">
              <a:avLst/>
            </a:prstGeom>
            <a:noFill/>
            <a:ln>
              <a:noFill/>
            </a:ln>
          </p:spPr>
        </p:pic>
      </p:grpSp>
      <p:sp>
        <p:nvSpPr>
          <p:cNvPr id="819" name="Google Shape;819;p98"/>
          <p:cNvSpPr txBox="1"/>
          <p:nvPr/>
        </p:nvSpPr>
        <p:spPr>
          <a:xfrm>
            <a:off x="9726613" y="1261174"/>
            <a:ext cx="1961875" cy="280076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PRINTING IN BLACK AND WHITE</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900"/>
              <a:buFont typeface="Arial"/>
              <a:buNone/>
            </a:pPr>
            <a:r>
              <a:rPr lang="en-US" sz="900" b="0" i="0" u="none" strike="noStrike" cap="none">
                <a:solidFill>
                  <a:schemeClr val="dk1"/>
                </a:solidFill>
                <a:latin typeface="Calibri"/>
                <a:ea typeface="Calibri"/>
                <a:cs typeface="Calibri"/>
                <a:sym typeface="Calibri"/>
              </a:rPr>
              <a:t>Select Print from PowerPoint’s File menu and select the Color setting even when printing to a Black and White printer. </a:t>
            </a:r>
            <a:br>
              <a:rPr lang="en-US" sz="900" b="0" i="0" u="none" strike="noStrike" cap="none">
                <a:solidFill>
                  <a:schemeClr val="dk1"/>
                </a:solidFill>
                <a:latin typeface="Calibri"/>
                <a:ea typeface="Calibri"/>
                <a:cs typeface="Calibri"/>
                <a:sym typeface="Calibri"/>
              </a:rPr>
            </a:br>
            <a:r>
              <a:rPr lang="en-US" sz="900" b="0" i="0" u="none" strike="noStrike" cap="none">
                <a:solidFill>
                  <a:schemeClr val="dk1"/>
                </a:solidFill>
                <a:latin typeface="Calibri"/>
                <a:ea typeface="Calibri"/>
                <a:cs typeface="Calibri"/>
                <a:sym typeface="Calibri"/>
              </a:rPr>
              <a:t>A known bug causes artifacts such as borders around tables and text boxes when Grayscale and Pure Black and White is selected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180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GRIDLINES</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900"/>
              <a:buFont typeface="Arial"/>
              <a:buNone/>
            </a:pPr>
            <a:r>
              <a:rPr lang="en-US" sz="900" b="0" i="0" u="none" strike="noStrike" cap="none">
                <a:solidFill>
                  <a:schemeClr val="dk1"/>
                </a:solidFill>
                <a:latin typeface="Calibri"/>
                <a:ea typeface="Calibri"/>
                <a:cs typeface="Calibri"/>
                <a:sym typeface="Calibri"/>
              </a:rPr>
              <a:t>Click the View tab and set tick mark next to Guides</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900"/>
              <a:buFont typeface="Arial"/>
              <a:buNone/>
            </a:pPr>
            <a:r>
              <a:rPr lang="en-US" sz="900" b="0" i="0" u="none" strike="noStrike" cap="none">
                <a:solidFill>
                  <a:schemeClr val="dk1"/>
                </a:solidFill>
                <a:latin typeface="Calibri"/>
                <a:ea typeface="Calibri"/>
                <a:cs typeface="Calibri"/>
                <a:sym typeface="Calibri"/>
              </a:rPr>
              <a:t>HINT: Alt + F9 for quick view of guides</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900"/>
              <a:buFont typeface="Arial"/>
              <a:buNone/>
            </a:pPr>
            <a:endParaRPr sz="9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gt;Do not use layouts after this &gt;">
  <p:cSld name="&gt;Do not use layouts after this &gt;">
    <p:bg>
      <p:bgPr>
        <a:solidFill>
          <a:schemeClr val="dk1"/>
        </a:solidFill>
        <a:effectLst/>
      </p:bgPr>
    </p:bg>
    <p:spTree>
      <p:nvGrpSpPr>
        <p:cNvPr id="1" name="Shape 820"/>
        <p:cNvGrpSpPr/>
        <p:nvPr/>
      </p:nvGrpSpPr>
      <p:grpSpPr>
        <a:xfrm>
          <a:off x="0" y="0"/>
          <a:ext cx="0" cy="0"/>
          <a:chOff x="0" y="0"/>
          <a:chExt cx="0" cy="0"/>
        </a:xfrm>
      </p:grpSpPr>
      <p:sp>
        <p:nvSpPr>
          <p:cNvPr id="821" name="Google Shape;821;p99"/>
          <p:cNvSpPr/>
          <p:nvPr/>
        </p:nvSpPr>
        <p:spPr>
          <a:xfrm>
            <a:off x="0" y="0"/>
            <a:ext cx="12192000" cy="6858000"/>
          </a:xfrm>
          <a:prstGeom prst="rect">
            <a:avLst/>
          </a:prstGeom>
          <a:solidFill>
            <a:schemeClr val="dk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2" name="Google Shape;822;p99"/>
          <p:cNvSpPr txBox="1"/>
          <p:nvPr/>
        </p:nvSpPr>
        <p:spPr>
          <a:xfrm>
            <a:off x="430213" y="656823"/>
            <a:ext cx="11356977" cy="2893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3755"/>
              </a:buClr>
              <a:buSzPts val="4400"/>
              <a:buFont typeface="Calibri"/>
              <a:buNone/>
            </a:pPr>
            <a:r>
              <a:rPr lang="en-US" sz="4400" b="0" i="0" u="none" strike="noStrike" cap="none">
                <a:solidFill>
                  <a:schemeClr val="lt1"/>
                </a:solidFill>
                <a:latin typeface="Calibri"/>
                <a:ea typeface="Calibri"/>
                <a:cs typeface="Calibri"/>
                <a:sym typeface="Calibri"/>
              </a:rPr>
              <a:t>If you see any </a:t>
            </a:r>
            <a:r>
              <a:rPr lang="en-US" sz="4400" b="1" i="1" u="none" strike="noStrike" cap="none">
                <a:solidFill>
                  <a:schemeClr val="lt1"/>
                </a:solidFill>
                <a:latin typeface="Calibri"/>
                <a:ea typeface="Calibri"/>
                <a:cs typeface="Calibri"/>
                <a:sym typeface="Calibri"/>
              </a:rPr>
              <a:t>layouts after this </a:t>
            </a:r>
            <a:r>
              <a:rPr lang="en-US" sz="4400" b="0" i="0" u="none" strike="noStrike" cap="none">
                <a:solidFill>
                  <a:schemeClr val="lt1"/>
                </a:solidFill>
                <a:latin typeface="Calibri"/>
                <a:ea typeface="Calibri"/>
                <a:cs typeface="Calibri"/>
                <a:sym typeface="Calibri"/>
              </a:rPr>
              <a:t>one</a:t>
            </a:r>
            <a:r>
              <a:rPr lang="en-US" sz="4400" b="1" i="1" u="none" strike="noStrike" cap="none">
                <a:solidFill>
                  <a:schemeClr val="lt1"/>
                </a:solidFill>
                <a:latin typeface="Calibri"/>
                <a:ea typeface="Calibri"/>
                <a:cs typeface="Calibri"/>
                <a:sym typeface="Calibri"/>
              </a:rPr>
              <a:t>,</a:t>
            </a:r>
            <a:br>
              <a:rPr lang="en-US" sz="4400" b="0" i="0" u="none" strike="noStrike" cap="none">
                <a:solidFill>
                  <a:schemeClr val="lt1"/>
                </a:solidFill>
                <a:latin typeface="Calibri"/>
                <a:ea typeface="Calibri"/>
                <a:cs typeface="Calibri"/>
                <a:sym typeface="Calibri"/>
              </a:rPr>
            </a:br>
            <a:r>
              <a:rPr lang="en-US" sz="4400" b="0" i="0" u="none" strike="noStrike" cap="none">
                <a:solidFill>
                  <a:schemeClr val="lt1"/>
                </a:solidFill>
                <a:latin typeface="Calibri"/>
                <a:ea typeface="Calibri"/>
                <a:cs typeface="Calibri"/>
                <a:sym typeface="Calibri"/>
              </a:rPr>
              <a:t>do not use them. These layouts </a:t>
            </a:r>
            <a:r>
              <a:rPr lang="en-US" sz="4400" b="1" i="1" u="none" strike="noStrike" cap="none">
                <a:solidFill>
                  <a:schemeClr val="lt1"/>
                </a:solidFill>
                <a:latin typeface="Calibri"/>
                <a:ea typeface="Calibri"/>
                <a:cs typeface="Calibri"/>
                <a:sym typeface="Calibri"/>
              </a:rPr>
              <a:t>are not </a:t>
            </a:r>
            <a:r>
              <a:rPr lang="en-US" sz="4400" b="0" i="0" u="none" strike="noStrike" cap="none">
                <a:solidFill>
                  <a:schemeClr val="lt1"/>
                </a:solidFill>
                <a:latin typeface="Calibri"/>
                <a:ea typeface="Calibri"/>
                <a:cs typeface="Calibri"/>
                <a:sym typeface="Calibri"/>
              </a:rPr>
              <a:t>part of our corporate template.</a:t>
            </a:r>
            <a:br>
              <a:rPr lang="en-US" sz="2800" b="0" i="0" u="none" strike="noStrike" cap="none">
                <a:solidFill>
                  <a:schemeClr val="lt1"/>
                </a:solidFill>
                <a:latin typeface="Calibri"/>
                <a:ea typeface="Calibri"/>
                <a:cs typeface="Calibri"/>
                <a:sym typeface="Calibri"/>
              </a:rPr>
            </a:br>
            <a:br>
              <a:rPr lang="en-US" sz="2800" b="0" i="0" u="none" strike="noStrike" cap="none">
                <a:solidFill>
                  <a:schemeClr val="lt1"/>
                </a:solidFill>
                <a:latin typeface="Calibri"/>
                <a:ea typeface="Calibri"/>
                <a:cs typeface="Calibri"/>
                <a:sym typeface="Calibri"/>
              </a:rPr>
            </a:br>
            <a:endParaRPr sz="2800" b="0" i="0" u="none" strike="noStrike" cap="none">
              <a:solidFill>
                <a:schemeClr val="lt1"/>
              </a:solidFill>
              <a:latin typeface="Calibri"/>
              <a:ea typeface="Calibri"/>
              <a:cs typeface="Calibri"/>
              <a:sym typeface="Calibri"/>
            </a:endParaRPr>
          </a:p>
        </p:txBody>
      </p:sp>
      <p:grpSp>
        <p:nvGrpSpPr>
          <p:cNvPr id="823" name="Google Shape;823;p99"/>
          <p:cNvGrpSpPr/>
          <p:nvPr/>
        </p:nvGrpSpPr>
        <p:grpSpPr>
          <a:xfrm rot="8100000">
            <a:off x="10404874" y="3325226"/>
            <a:ext cx="1036788" cy="1036788"/>
            <a:chOff x="6095999" y="4963130"/>
            <a:chExt cx="1456720" cy="1456719"/>
          </a:xfrm>
        </p:grpSpPr>
        <p:sp>
          <p:nvSpPr>
            <p:cNvPr id="824" name="Google Shape;824;p99"/>
            <p:cNvSpPr/>
            <p:nvPr/>
          </p:nvSpPr>
          <p:spPr>
            <a:xfrm rot="5400000">
              <a:off x="5534135" y="5524995"/>
              <a:ext cx="1456719" cy="33299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5" name="Google Shape;825;p99"/>
            <p:cNvSpPr/>
            <p:nvPr/>
          </p:nvSpPr>
          <p:spPr>
            <a:xfrm rot="10800000">
              <a:off x="6096000" y="4963130"/>
              <a:ext cx="1456719" cy="33299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826" name="Google Shape;826;p99"/>
          <p:cNvSpPr/>
          <p:nvPr/>
        </p:nvSpPr>
        <p:spPr>
          <a:xfrm>
            <a:off x="430213" y="2588374"/>
            <a:ext cx="10152346" cy="22159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800"/>
              <a:buFont typeface="Arial"/>
              <a:buNone/>
            </a:pPr>
            <a:r>
              <a:rPr lang="en-US" sz="13800" b="1" i="1" u="none" strike="noStrike" cap="none">
                <a:solidFill>
                  <a:schemeClr val="lt1"/>
                </a:solidFill>
                <a:latin typeface="Calibri"/>
                <a:ea typeface="Calibri"/>
                <a:cs typeface="Calibri"/>
                <a:sym typeface="Calibri"/>
              </a:rPr>
              <a:t>Do not use </a:t>
            </a:r>
            <a:endParaRPr sz="2400" b="1" i="1" u="none" strike="noStrike" cap="none">
              <a:solidFill>
                <a:schemeClr val="dk1"/>
              </a:solidFill>
              <a:latin typeface="Calibri"/>
              <a:ea typeface="Calibri"/>
              <a:cs typeface="Calibri"/>
              <a:sym typeface="Calibri"/>
            </a:endParaRPr>
          </a:p>
        </p:txBody>
      </p:sp>
      <p:sp>
        <p:nvSpPr>
          <p:cNvPr id="827" name="Google Shape;827;p99"/>
          <p:cNvSpPr txBox="1"/>
          <p:nvPr/>
        </p:nvSpPr>
        <p:spPr>
          <a:xfrm>
            <a:off x="430214" y="5186455"/>
            <a:ext cx="11356974" cy="96949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3755"/>
              </a:buClr>
              <a:buSzPts val="2000"/>
              <a:buFont typeface="Calibri"/>
              <a:buNone/>
            </a:pPr>
            <a:r>
              <a:rPr lang="en-US" sz="2000" b="0" i="0" u="none" strike="noStrike" cap="none">
                <a:solidFill>
                  <a:schemeClr val="lt1"/>
                </a:solidFill>
                <a:latin typeface="Calibri"/>
                <a:ea typeface="Calibri"/>
                <a:cs typeface="Calibri"/>
                <a:sym typeface="Calibri"/>
              </a:rPr>
              <a:t>Due to PowerPoint’s standard Copy/Paste functionality extra undesirable layouts can appear.</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600"/>
              </a:spcBef>
              <a:spcAft>
                <a:spcPts val="0"/>
              </a:spcAft>
              <a:buClr>
                <a:srgbClr val="003755"/>
              </a:buClr>
              <a:buSzPts val="2000"/>
              <a:buFont typeface="Calibri"/>
              <a:buNone/>
            </a:pPr>
            <a:r>
              <a:rPr lang="en-US" sz="2000" b="0" i="0" u="none" strike="noStrike" cap="none">
                <a:solidFill>
                  <a:schemeClr val="lt1"/>
                </a:solidFill>
                <a:latin typeface="Calibri"/>
                <a:ea typeface="Calibri"/>
                <a:cs typeface="Calibri"/>
                <a:sym typeface="Calibri"/>
              </a:rPr>
              <a:t>Also notice: Layouts after this might contain potential confidential information.</a:t>
            </a:r>
            <a:br>
              <a:rPr lang="en-US" sz="1800" b="0" i="0" u="none" strike="noStrike" cap="none">
                <a:solidFill>
                  <a:schemeClr val="lt1"/>
                </a:solidFill>
                <a:latin typeface="Calibri"/>
                <a:ea typeface="Calibri"/>
                <a:cs typeface="Calibri"/>
                <a:sym typeface="Calibri"/>
              </a:rPr>
            </a:br>
            <a:endParaRPr sz="1800" b="0" i="0" u="none" strike="noStrike" cap="none">
              <a:solidFill>
                <a:schemeClr val="lt1"/>
              </a:solidFill>
              <a:latin typeface="Calibri"/>
              <a:ea typeface="Calibri"/>
              <a:cs typeface="Calibri"/>
              <a:sym typeface="Calibri"/>
            </a:endParaRPr>
          </a:p>
        </p:txBody>
      </p:sp>
      <p:sp>
        <p:nvSpPr>
          <p:cNvPr id="828" name="Google Shape;828;p99"/>
          <p:cNvSpPr txBox="1">
            <a:spLocks noGrp="1"/>
          </p:cNvSpPr>
          <p:nvPr>
            <p:ph type="dt" idx="10"/>
          </p:nvPr>
        </p:nvSpPr>
        <p:spPr>
          <a:xfrm>
            <a:off x="0" y="6912000"/>
            <a:ext cx="0" cy="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9" name="Google Shape;829;p99"/>
          <p:cNvSpPr txBox="1">
            <a:spLocks noGrp="1"/>
          </p:cNvSpPr>
          <p:nvPr>
            <p:ph type="ftr" idx="11"/>
          </p:nvPr>
        </p:nvSpPr>
        <p:spPr>
          <a:xfrm>
            <a:off x="0" y="6912000"/>
            <a:ext cx="0" cy="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0" name="Google Shape;830;p99"/>
          <p:cNvSpPr txBox="1">
            <a:spLocks noGrp="1"/>
          </p:cNvSpPr>
          <p:nvPr>
            <p:ph type="sldNum" idx="12"/>
          </p:nvPr>
        </p:nvSpPr>
        <p:spPr>
          <a:xfrm>
            <a:off x="0" y="6912000"/>
            <a:ext cx="0" cy="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838"/>
        <p:cNvGrpSpPr/>
        <p:nvPr/>
      </p:nvGrpSpPr>
      <p:grpSpPr>
        <a:xfrm>
          <a:off x="0" y="0"/>
          <a:ext cx="0" cy="0"/>
          <a:chOff x="0" y="0"/>
          <a:chExt cx="0" cy="0"/>
        </a:xfrm>
      </p:grpSpPr>
      <p:sp>
        <p:nvSpPr>
          <p:cNvPr id="839" name="Google Shape;839;p28"/>
          <p:cNvSpPr txBox="1">
            <a:spLocks noGrp="1"/>
          </p:cNvSpPr>
          <p:nvPr>
            <p:ph type="title"/>
          </p:nvPr>
        </p:nvSpPr>
        <p:spPr>
          <a:xfrm>
            <a:off x="571641" y="484632"/>
            <a:ext cx="11036808" cy="52120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0" name="Google Shape;840;p28"/>
          <p:cNvSpPr txBox="1">
            <a:spLocks noGrp="1"/>
          </p:cNvSpPr>
          <p:nvPr>
            <p:ph type="body" idx="1"/>
          </p:nvPr>
        </p:nvSpPr>
        <p:spPr>
          <a:xfrm>
            <a:off x="571500" y="1014984"/>
            <a:ext cx="11036808" cy="2743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600"/>
              <a:buNone/>
              <a:defRPr b="1">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2 Column Bulleted Text">
  <p:cSld name="2 Column Bulleted Text">
    <p:spTree>
      <p:nvGrpSpPr>
        <p:cNvPr id="1" name="Shape 841"/>
        <p:cNvGrpSpPr/>
        <p:nvPr/>
      </p:nvGrpSpPr>
      <p:grpSpPr>
        <a:xfrm>
          <a:off x="0" y="0"/>
          <a:ext cx="0" cy="0"/>
          <a:chOff x="0" y="0"/>
          <a:chExt cx="0" cy="0"/>
        </a:xfrm>
      </p:grpSpPr>
      <p:sp>
        <p:nvSpPr>
          <p:cNvPr id="842" name="Google Shape;842;p29"/>
          <p:cNvSpPr txBox="1">
            <a:spLocks noGrp="1"/>
          </p:cNvSpPr>
          <p:nvPr>
            <p:ph type="title"/>
          </p:nvPr>
        </p:nvSpPr>
        <p:spPr>
          <a:xfrm>
            <a:off x="571641" y="484632"/>
            <a:ext cx="11036808" cy="52120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3" name="Google Shape;843;p29"/>
          <p:cNvSpPr txBox="1">
            <a:spLocks noGrp="1"/>
          </p:cNvSpPr>
          <p:nvPr>
            <p:ph type="body" idx="1"/>
          </p:nvPr>
        </p:nvSpPr>
        <p:spPr>
          <a:xfrm>
            <a:off x="571500" y="1014984"/>
            <a:ext cx="11036808" cy="2743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600"/>
              <a:buNone/>
              <a:defRPr b="1">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44" name="Google Shape;844;p29"/>
          <p:cNvSpPr txBox="1">
            <a:spLocks noGrp="1"/>
          </p:cNvSpPr>
          <p:nvPr>
            <p:ph type="body" idx="2"/>
          </p:nvPr>
        </p:nvSpPr>
        <p:spPr>
          <a:xfrm>
            <a:off x="571500" y="2002536"/>
            <a:ext cx="4297680" cy="420624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a:lvl1pPr>
            <a:lvl2pPr marL="914400" lvl="1" indent="-330200" algn="l">
              <a:lnSpc>
                <a:spcPct val="100000"/>
              </a:lnSpc>
              <a:spcBef>
                <a:spcPts val="800"/>
              </a:spcBef>
              <a:spcAft>
                <a:spcPts val="0"/>
              </a:spcAft>
              <a:buSzPts val="1600"/>
              <a:buChar char="‒"/>
              <a:defRPr/>
            </a:lvl2pPr>
            <a:lvl3pPr marL="1371600" lvl="2" indent="-330200" algn="l">
              <a:lnSpc>
                <a:spcPct val="100000"/>
              </a:lnSpc>
              <a:spcBef>
                <a:spcPts val="800"/>
              </a:spcBef>
              <a:spcAft>
                <a:spcPts val="0"/>
              </a:spcAft>
              <a:buSzPts val="1600"/>
              <a:buChar char="▫"/>
              <a:defRPr/>
            </a:lvl3pPr>
            <a:lvl4pPr marL="1828800" lvl="3" indent="-330200" algn="l">
              <a:lnSpc>
                <a:spcPct val="100000"/>
              </a:lnSpc>
              <a:spcBef>
                <a:spcPts val="800"/>
              </a:spcBef>
              <a:spcAft>
                <a:spcPts val="0"/>
              </a:spcAft>
              <a:buSzPts val="1600"/>
              <a:buChar char="◦"/>
              <a:defRPr/>
            </a:lvl4pPr>
            <a:lvl5pPr marL="2286000" lvl="4" indent="-330200" algn="l">
              <a:lnSpc>
                <a:spcPct val="100000"/>
              </a:lnSpc>
              <a:spcBef>
                <a:spcPts val="800"/>
              </a:spcBef>
              <a:spcAft>
                <a:spcPts val="0"/>
              </a:spcAft>
              <a:buSzPts val="16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45" name="Google Shape;845;p29"/>
          <p:cNvSpPr txBox="1">
            <a:spLocks noGrp="1"/>
          </p:cNvSpPr>
          <p:nvPr>
            <p:ph type="body" idx="3"/>
          </p:nvPr>
        </p:nvSpPr>
        <p:spPr>
          <a:xfrm>
            <a:off x="5261480" y="2001012"/>
            <a:ext cx="4297680" cy="420624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a:lvl1pPr>
            <a:lvl2pPr marL="914400" lvl="1" indent="-330200" algn="l">
              <a:lnSpc>
                <a:spcPct val="100000"/>
              </a:lnSpc>
              <a:spcBef>
                <a:spcPts val="800"/>
              </a:spcBef>
              <a:spcAft>
                <a:spcPts val="0"/>
              </a:spcAft>
              <a:buSzPts val="1600"/>
              <a:buChar char="‒"/>
              <a:defRPr/>
            </a:lvl2pPr>
            <a:lvl3pPr marL="1371600" lvl="2" indent="-330200" algn="l">
              <a:lnSpc>
                <a:spcPct val="100000"/>
              </a:lnSpc>
              <a:spcBef>
                <a:spcPts val="800"/>
              </a:spcBef>
              <a:spcAft>
                <a:spcPts val="0"/>
              </a:spcAft>
              <a:buSzPts val="1600"/>
              <a:buChar char="▫"/>
              <a:defRPr/>
            </a:lvl3pPr>
            <a:lvl4pPr marL="1828800" lvl="3" indent="-330200" algn="l">
              <a:lnSpc>
                <a:spcPct val="100000"/>
              </a:lnSpc>
              <a:spcBef>
                <a:spcPts val="800"/>
              </a:spcBef>
              <a:spcAft>
                <a:spcPts val="0"/>
              </a:spcAft>
              <a:buSzPts val="1600"/>
              <a:buChar char="◦"/>
              <a:defRPr/>
            </a:lvl4pPr>
            <a:lvl5pPr marL="2286000" lvl="4" indent="-330200" algn="l">
              <a:lnSpc>
                <a:spcPct val="100000"/>
              </a:lnSpc>
              <a:spcBef>
                <a:spcPts val="800"/>
              </a:spcBef>
              <a:spcAft>
                <a:spcPts val="0"/>
              </a:spcAft>
              <a:buSzPts val="16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Yellow">
  <p:cSld name="Cover - Yellow">
    <p:bg>
      <p:bgPr>
        <a:solidFill>
          <a:schemeClr val="accent5"/>
        </a:solidFill>
        <a:effectLst/>
      </p:bgPr>
    </p:bg>
    <p:spTree>
      <p:nvGrpSpPr>
        <p:cNvPr id="1" name="Shape 74"/>
        <p:cNvGrpSpPr/>
        <p:nvPr/>
      </p:nvGrpSpPr>
      <p:grpSpPr>
        <a:xfrm>
          <a:off x="0" y="0"/>
          <a:ext cx="0" cy="0"/>
          <a:chOff x="0" y="0"/>
          <a:chExt cx="0" cy="0"/>
        </a:xfrm>
      </p:grpSpPr>
      <p:sp>
        <p:nvSpPr>
          <p:cNvPr id="75" name="Google Shape;75;p34"/>
          <p:cNvSpPr txBox="1">
            <a:spLocks noGrp="1"/>
          </p:cNvSpPr>
          <p:nvPr>
            <p:ph type="body" idx="1"/>
          </p:nvPr>
        </p:nvSpPr>
        <p:spPr>
          <a:xfrm>
            <a:off x="6281928" y="573313"/>
            <a:ext cx="5330952" cy="5394960"/>
          </a:xfrm>
          <a:prstGeom prst="rect">
            <a:avLst/>
          </a:prstGeom>
          <a:solidFill>
            <a:schemeClr val="accent2"/>
          </a:solid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600"/>
              <a:buNone/>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76" name="Google Shape;76;p3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72239" y="571500"/>
            <a:ext cx="1389888" cy="441314"/>
          </a:xfrm>
          <a:prstGeom prst="rect">
            <a:avLst/>
          </a:prstGeom>
          <a:noFill/>
          <a:ln>
            <a:noFill/>
          </a:ln>
        </p:spPr>
      </p:pic>
      <p:sp>
        <p:nvSpPr>
          <p:cNvPr id="77" name="Google Shape;77;p34"/>
          <p:cNvSpPr txBox="1">
            <a:spLocks noGrp="1"/>
          </p:cNvSpPr>
          <p:nvPr>
            <p:ph type="body" idx="2"/>
          </p:nvPr>
        </p:nvSpPr>
        <p:spPr>
          <a:xfrm>
            <a:off x="6814952" y="1087755"/>
            <a:ext cx="4270248" cy="15544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cap="none">
                <a:solidFill>
                  <a:schemeClr val="lt1"/>
                </a:solidFil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8" name="Google Shape;78;p34"/>
          <p:cNvSpPr txBox="1">
            <a:spLocks noGrp="1"/>
          </p:cNvSpPr>
          <p:nvPr>
            <p:ph type="body" idx="3"/>
          </p:nvPr>
        </p:nvSpPr>
        <p:spPr>
          <a:xfrm>
            <a:off x="6811390" y="3912419"/>
            <a:ext cx="2286000" cy="15388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a:solidFill>
                  <a:schemeClr val="lt1"/>
                </a:solidFill>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9" name="Google Shape;79;p34"/>
          <p:cNvSpPr txBox="1">
            <a:spLocks noGrp="1"/>
          </p:cNvSpPr>
          <p:nvPr>
            <p:ph type="body" idx="4"/>
          </p:nvPr>
        </p:nvSpPr>
        <p:spPr>
          <a:xfrm>
            <a:off x="6811390" y="4074989"/>
            <a:ext cx="2286000" cy="32053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i="1">
                <a:solidFill>
                  <a:schemeClr val="lt1"/>
                </a:solidFil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0" name="Google Shape;80;p34"/>
          <p:cNvSpPr txBox="1">
            <a:spLocks noGrp="1"/>
          </p:cNvSpPr>
          <p:nvPr>
            <p:ph type="body" idx="5"/>
          </p:nvPr>
        </p:nvSpPr>
        <p:spPr>
          <a:xfrm>
            <a:off x="9212460" y="3912419"/>
            <a:ext cx="2286000" cy="15388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a:solidFill>
                  <a:schemeClr val="lt1"/>
                </a:solidFill>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4"/>
          <p:cNvSpPr txBox="1">
            <a:spLocks noGrp="1"/>
          </p:cNvSpPr>
          <p:nvPr>
            <p:ph type="body" idx="6"/>
          </p:nvPr>
        </p:nvSpPr>
        <p:spPr>
          <a:xfrm>
            <a:off x="9212460" y="4074989"/>
            <a:ext cx="2286000" cy="32053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i="1">
                <a:solidFill>
                  <a:schemeClr val="lt1"/>
                </a:solidFil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2" name="Google Shape;82;p34"/>
          <p:cNvSpPr txBox="1">
            <a:spLocks noGrp="1"/>
          </p:cNvSpPr>
          <p:nvPr>
            <p:ph type="body" idx="7"/>
          </p:nvPr>
        </p:nvSpPr>
        <p:spPr>
          <a:xfrm>
            <a:off x="6811390" y="4469899"/>
            <a:ext cx="2286000" cy="15388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a:solidFill>
                  <a:schemeClr val="lt1"/>
                </a:solidFill>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body" idx="8"/>
          </p:nvPr>
        </p:nvSpPr>
        <p:spPr>
          <a:xfrm>
            <a:off x="6811390" y="4632469"/>
            <a:ext cx="2286000" cy="32053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i="1">
                <a:solidFill>
                  <a:schemeClr val="lt1"/>
                </a:solidFil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4" name="Google Shape;84;p34"/>
          <p:cNvSpPr txBox="1">
            <a:spLocks noGrp="1"/>
          </p:cNvSpPr>
          <p:nvPr>
            <p:ph type="body" idx="9"/>
          </p:nvPr>
        </p:nvSpPr>
        <p:spPr>
          <a:xfrm>
            <a:off x="9212460" y="4469899"/>
            <a:ext cx="2286000" cy="15388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a:solidFill>
                  <a:schemeClr val="lt1"/>
                </a:solidFill>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 name="Google Shape;85;p34"/>
          <p:cNvSpPr txBox="1">
            <a:spLocks noGrp="1"/>
          </p:cNvSpPr>
          <p:nvPr>
            <p:ph type="body" idx="13"/>
          </p:nvPr>
        </p:nvSpPr>
        <p:spPr>
          <a:xfrm>
            <a:off x="9212460" y="4632469"/>
            <a:ext cx="2286000" cy="32053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i="1">
                <a:solidFill>
                  <a:schemeClr val="lt1"/>
                </a:solidFil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6" name="Google Shape;86;p34"/>
          <p:cNvSpPr txBox="1">
            <a:spLocks noGrp="1"/>
          </p:cNvSpPr>
          <p:nvPr>
            <p:ph type="body" idx="14"/>
          </p:nvPr>
        </p:nvSpPr>
        <p:spPr>
          <a:xfrm>
            <a:off x="6811390" y="5369052"/>
            <a:ext cx="2286000" cy="15544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a:solidFill>
                  <a:schemeClr val="lt1"/>
                </a:solidFil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7" name="Google Shape;87;p34"/>
          <p:cNvSpPr txBox="1">
            <a:spLocks noGrp="1"/>
          </p:cNvSpPr>
          <p:nvPr>
            <p:ph type="body" idx="15"/>
          </p:nvPr>
        </p:nvSpPr>
        <p:spPr>
          <a:xfrm>
            <a:off x="6811390" y="1600200"/>
            <a:ext cx="4270248" cy="1087755"/>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4200"/>
              <a:buNone/>
              <a:defRPr sz="4200">
                <a:solidFill>
                  <a:schemeClr val="lt1"/>
                </a:solidFill>
                <a:latin typeface="Georgia"/>
                <a:ea typeface="Georgia"/>
                <a:cs typeface="Georgia"/>
                <a:sym typeface="Georgia"/>
              </a:defRPr>
            </a:lvl1pPr>
            <a:lvl2pPr marL="914400" lvl="1" indent="-228600" algn="l">
              <a:lnSpc>
                <a:spcPct val="100000"/>
              </a:lnSpc>
              <a:spcBef>
                <a:spcPts val="0"/>
              </a:spcBef>
              <a:spcAft>
                <a:spcPts val="0"/>
              </a:spcAft>
              <a:buSzPts val="1800"/>
              <a:buNone/>
              <a:defRPr sz="1800">
                <a:solidFill>
                  <a:srgbClr val="888888"/>
                </a:solidFill>
              </a:defRPr>
            </a:lvl2pPr>
            <a:lvl3pPr marL="1371600" lvl="2" indent="-228600" algn="l">
              <a:lnSpc>
                <a:spcPct val="100000"/>
              </a:lnSpc>
              <a:spcBef>
                <a:spcPts val="600"/>
              </a:spcBef>
              <a:spcAft>
                <a:spcPts val="0"/>
              </a:spcAft>
              <a:buSzPts val="1600"/>
              <a:buNone/>
              <a:defRPr sz="1600">
                <a:solidFill>
                  <a:srgbClr val="888888"/>
                </a:solidFill>
              </a:defRPr>
            </a:lvl3pPr>
            <a:lvl4pPr marL="1828800" lvl="3" indent="-228600" algn="l">
              <a:lnSpc>
                <a:spcPct val="100000"/>
              </a:lnSpc>
              <a:spcBef>
                <a:spcPts val="600"/>
              </a:spcBef>
              <a:spcAft>
                <a:spcPts val="0"/>
              </a:spcAft>
              <a:buSzPts val="1400"/>
              <a:buNone/>
              <a:defRPr sz="1400">
                <a:solidFill>
                  <a:srgbClr val="888888"/>
                </a:solidFill>
              </a:defRPr>
            </a:lvl4pPr>
            <a:lvl5pPr marL="2286000" lvl="4" indent="-228600" algn="l">
              <a:lnSpc>
                <a:spcPct val="100000"/>
              </a:lnSpc>
              <a:spcBef>
                <a:spcPts val="600"/>
              </a:spcBef>
              <a:spcAft>
                <a:spcPts val="0"/>
              </a:spcAft>
              <a:buSzPts val="1400"/>
              <a:buNone/>
              <a:defRPr sz="1400">
                <a:solidFill>
                  <a:srgbClr val="888888"/>
                </a:solidFill>
              </a:defRPr>
            </a:lvl5pPr>
            <a:lvl6pPr marL="2743200" lvl="5" indent="-228600" algn="l">
              <a:lnSpc>
                <a:spcPct val="100000"/>
              </a:lnSpc>
              <a:spcBef>
                <a:spcPts val="60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88" name="Google Shape;88;p34"/>
          <p:cNvSpPr txBox="1">
            <a:spLocks noGrp="1"/>
          </p:cNvSpPr>
          <p:nvPr>
            <p:ph type="ctrTitle"/>
          </p:nvPr>
        </p:nvSpPr>
        <p:spPr>
          <a:xfrm>
            <a:off x="6811390" y="2809734"/>
            <a:ext cx="4270248" cy="54306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700"/>
              <a:buFont typeface="Georgia"/>
              <a:buNone/>
              <a:defRPr sz="1700" b="1">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Left Column Bulleted Text">
  <p:cSld name="Left Column Bulleted Text">
    <p:spTree>
      <p:nvGrpSpPr>
        <p:cNvPr id="1" name="Shape 856"/>
        <p:cNvGrpSpPr/>
        <p:nvPr/>
      </p:nvGrpSpPr>
      <p:grpSpPr>
        <a:xfrm>
          <a:off x="0" y="0"/>
          <a:ext cx="0" cy="0"/>
          <a:chOff x="0" y="0"/>
          <a:chExt cx="0" cy="0"/>
        </a:xfrm>
      </p:grpSpPr>
      <p:sp>
        <p:nvSpPr>
          <p:cNvPr id="857" name="Google Shape;857;p41"/>
          <p:cNvSpPr txBox="1">
            <a:spLocks noGrp="1"/>
          </p:cNvSpPr>
          <p:nvPr>
            <p:ph type="title"/>
          </p:nvPr>
        </p:nvSpPr>
        <p:spPr>
          <a:xfrm>
            <a:off x="571641" y="484632"/>
            <a:ext cx="11036808" cy="52120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8" name="Google Shape;858;p41"/>
          <p:cNvSpPr txBox="1">
            <a:spLocks noGrp="1"/>
          </p:cNvSpPr>
          <p:nvPr>
            <p:ph type="body" idx="1"/>
          </p:nvPr>
        </p:nvSpPr>
        <p:spPr>
          <a:xfrm>
            <a:off x="571500" y="1014984"/>
            <a:ext cx="11036808" cy="2743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600"/>
              <a:buNone/>
              <a:defRPr b="1">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9" name="Google Shape;859;p41"/>
          <p:cNvSpPr txBox="1">
            <a:spLocks noGrp="1"/>
          </p:cNvSpPr>
          <p:nvPr>
            <p:ph type="body" idx="2"/>
          </p:nvPr>
        </p:nvSpPr>
        <p:spPr>
          <a:xfrm>
            <a:off x="571500" y="2002536"/>
            <a:ext cx="4152900" cy="420624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a:lvl1pPr>
            <a:lvl2pPr marL="914400" lvl="1" indent="-330200" algn="l">
              <a:lnSpc>
                <a:spcPct val="100000"/>
              </a:lnSpc>
              <a:spcBef>
                <a:spcPts val="800"/>
              </a:spcBef>
              <a:spcAft>
                <a:spcPts val="0"/>
              </a:spcAft>
              <a:buSzPts val="1600"/>
              <a:buChar char="‒"/>
              <a:defRPr/>
            </a:lvl2pPr>
            <a:lvl3pPr marL="1371600" lvl="2" indent="-330200" algn="l">
              <a:lnSpc>
                <a:spcPct val="100000"/>
              </a:lnSpc>
              <a:spcBef>
                <a:spcPts val="800"/>
              </a:spcBef>
              <a:spcAft>
                <a:spcPts val="0"/>
              </a:spcAft>
              <a:buSzPts val="1600"/>
              <a:buChar char="▫"/>
              <a:defRPr/>
            </a:lvl3pPr>
            <a:lvl4pPr marL="1828800" lvl="3" indent="-330200" algn="l">
              <a:lnSpc>
                <a:spcPct val="100000"/>
              </a:lnSpc>
              <a:spcBef>
                <a:spcPts val="800"/>
              </a:spcBef>
              <a:spcAft>
                <a:spcPts val="0"/>
              </a:spcAft>
              <a:buSzPts val="1600"/>
              <a:buChar char="◦"/>
              <a:defRPr/>
            </a:lvl4pPr>
            <a:lvl5pPr marL="2286000" lvl="4" indent="-330200" algn="l">
              <a:lnSpc>
                <a:spcPct val="100000"/>
              </a:lnSpc>
              <a:spcBef>
                <a:spcPts val="800"/>
              </a:spcBef>
              <a:spcAft>
                <a:spcPts val="0"/>
              </a:spcAft>
              <a:buSzPts val="16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ext &amp; Image 1">
  <p:cSld name="Text &amp; Image 1">
    <p:spTree>
      <p:nvGrpSpPr>
        <p:cNvPr id="1" name="Shape 860"/>
        <p:cNvGrpSpPr/>
        <p:nvPr/>
      </p:nvGrpSpPr>
      <p:grpSpPr>
        <a:xfrm>
          <a:off x="0" y="0"/>
          <a:ext cx="0" cy="0"/>
          <a:chOff x="0" y="0"/>
          <a:chExt cx="0" cy="0"/>
        </a:xfrm>
      </p:grpSpPr>
      <p:sp>
        <p:nvSpPr>
          <p:cNvPr id="861" name="Google Shape;861;p42"/>
          <p:cNvSpPr txBox="1">
            <a:spLocks noGrp="1"/>
          </p:cNvSpPr>
          <p:nvPr>
            <p:ph type="title"/>
          </p:nvPr>
        </p:nvSpPr>
        <p:spPr>
          <a:xfrm>
            <a:off x="571641" y="484632"/>
            <a:ext cx="11036808" cy="52120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2" name="Google Shape;862;p42"/>
          <p:cNvSpPr txBox="1">
            <a:spLocks noGrp="1"/>
          </p:cNvSpPr>
          <p:nvPr>
            <p:ph type="body" idx="1"/>
          </p:nvPr>
        </p:nvSpPr>
        <p:spPr>
          <a:xfrm>
            <a:off x="571500" y="1014984"/>
            <a:ext cx="11036808" cy="2743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600"/>
              <a:buNone/>
              <a:defRPr b="1">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63" name="Google Shape;863;p42"/>
          <p:cNvSpPr txBox="1">
            <a:spLocks noGrp="1"/>
          </p:cNvSpPr>
          <p:nvPr>
            <p:ph type="body" idx="2"/>
          </p:nvPr>
        </p:nvSpPr>
        <p:spPr>
          <a:xfrm>
            <a:off x="571500" y="2002536"/>
            <a:ext cx="4297680" cy="420624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a:lvl1pPr>
            <a:lvl2pPr marL="914400" lvl="1" indent="-330200" algn="l">
              <a:lnSpc>
                <a:spcPct val="100000"/>
              </a:lnSpc>
              <a:spcBef>
                <a:spcPts val="800"/>
              </a:spcBef>
              <a:spcAft>
                <a:spcPts val="0"/>
              </a:spcAft>
              <a:buSzPts val="1600"/>
              <a:buChar char="‒"/>
              <a:defRPr/>
            </a:lvl2pPr>
            <a:lvl3pPr marL="1371600" lvl="2" indent="-330200" algn="l">
              <a:lnSpc>
                <a:spcPct val="100000"/>
              </a:lnSpc>
              <a:spcBef>
                <a:spcPts val="800"/>
              </a:spcBef>
              <a:spcAft>
                <a:spcPts val="0"/>
              </a:spcAft>
              <a:buSzPts val="1600"/>
              <a:buChar char="▫"/>
              <a:defRPr/>
            </a:lvl3pPr>
            <a:lvl4pPr marL="1828800" lvl="3" indent="-330200" algn="l">
              <a:lnSpc>
                <a:spcPct val="100000"/>
              </a:lnSpc>
              <a:spcBef>
                <a:spcPts val="800"/>
              </a:spcBef>
              <a:spcAft>
                <a:spcPts val="0"/>
              </a:spcAft>
              <a:buSzPts val="1600"/>
              <a:buChar char="◦"/>
              <a:defRPr/>
            </a:lvl4pPr>
            <a:lvl5pPr marL="2286000" lvl="4" indent="-330200" algn="l">
              <a:lnSpc>
                <a:spcPct val="100000"/>
              </a:lnSpc>
              <a:spcBef>
                <a:spcPts val="800"/>
              </a:spcBef>
              <a:spcAft>
                <a:spcPts val="0"/>
              </a:spcAft>
              <a:buSzPts val="16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64" name="Google Shape;864;p42"/>
          <p:cNvSpPr>
            <a:spLocks noGrp="1"/>
          </p:cNvSpPr>
          <p:nvPr>
            <p:ph type="pic" idx="3"/>
          </p:nvPr>
        </p:nvSpPr>
        <p:spPr>
          <a:xfrm>
            <a:off x="5257800" y="2034066"/>
            <a:ext cx="6350649" cy="3959352"/>
          </a:xfrm>
          <a:prstGeom prst="rect">
            <a:avLst/>
          </a:prstGeom>
          <a:solidFill>
            <a:schemeClr val="dk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ext &amp; Image 2">
  <p:cSld name="Text &amp; Image 2">
    <p:spTree>
      <p:nvGrpSpPr>
        <p:cNvPr id="1" name="Shape 865"/>
        <p:cNvGrpSpPr/>
        <p:nvPr/>
      </p:nvGrpSpPr>
      <p:grpSpPr>
        <a:xfrm>
          <a:off x="0" y="0"/>
          <a:ext cx="0" cy="0"/>
          <a:chOff x="0" y="0"/>
          <a:chExt cx="0" cy="0"/>
        </a:xfrm>
      </p:grpSpPr>
      <p:sp>
        <p:nvSpPr>
          <p:cNvPr id="866" name="Google Shape;866;p43"/>
          <p:cNvSpPr txBox="1">
            <a:spLocks noGrp="1"/>
          </p:cNvSpPr>
          <p:nvPr>
            <p:ph type="title"/>
          </p:nvPr>
        </p:nvSpPr>
        <p:spPr>
          <a:xfrm>
            <a:off x="571641" y="484632"/>
            <a:ext cx="6126480" cy="52120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7" name="Google Shape;867;p43"/>
          <p:cNvSpPr txBox="1">
            <a:spLocks noGrp="1"/>
          </p:cNvSpPr>
          <p:nvPr>
            <p:ph type="body" idx="1"/>
          </p:nvPr>
        </p:nvSpPr>
        <p:spPr>
          <a:xfrm>
            <a:off x="571500" y="1014984"/>
            <a:ext cx="6126480" cy="2743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600"/>
              <a:buNone/>
              <a:defRPr b="1">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68" name="Google Shape;868;p43"/>
          <p:cNvSpPr txBox="1">
            <a:spLocks noGrp="1"/>
          </p:cNvSpPr>
          <p:nvPr>
            <p:ph type="body" idx="2"/>
          </p:nvPr>
        </p:nvSpPr>
        <p:spPr>
          <a:xfrm>
            <a:off x="571500" y="2002536"/>
            <a:ext cx="4297680" cy="420624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a:lvl1pPr>
            <a:lvl2pPr marL="914400" lvl="1" indent="-330200" algn="l">
              <a:lnSpc>
                <a:spcPct val="100000"/>
              </a:lnSpc>
              <a:spcBef>
                <a:spcPts val="800"/>
              </a:spcBef>
              <a:spcAft>
                <a:spcPts val="0"/>
              </a:spcAft>
              <a:buSzPts val="1600"/>
              <a:buChar char="‒"/>
              <a:defRPr/>
            </a:lvl2pPr>
            <a:lvl3pPr marL="1371600" lvl="2" indent="-330200" algn="l">
              <a:lnSpc>
                <a:spcPct val="100000"/>
              </a:lnSpc>
              <a:spcBef>
                <a:spcPts val="800"/>
              </a:spcBef>
              <a:spcAft>
                <a:spcPts val="0"/>
              </a:spcAft>
              <a:buSzPts val="1600"/>
              <a:buChar char="▫"/>
              <a:defRPr/>
            </a:lvl3pPr>
            <a:lvl4pPr marL="1828800" lvl="3" indent="-330200" algn="l">
              <a:lnSpc>
                <a:spcPct val="100000"/>
              </a:lnSpc>
              <a:spcBef>
                <a:spcPts val="800"/>
              </a:spcBef>
              <a:spcAft>
                <a:spcPts val="0"/>
              </a:spcAft>
              <a:buSzPts val="1600"/>
              <a:buChar char="◦"/>
              <a:defRPr/>
            </a:lvl4pPr>
            <a:lvl5pPr marL="2286000" lvl="4" indent="-330200" algn="l">
              <a:lnSpc>
                <a:spcPct val="100000"/>
              </a:lnSpc>
              <a:spcBef>
                <a:spcPts val="800"/>
              </a:spcBef>
              <a:spcAft>
                <a:spcPts val="0"/>
              </a:spcAft>
              <a:buSzPts val="16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69" name="Google Shape;869;p43"/>
          <p:cNvSpPr>
            <a:spLocks noGrp="1"/>
          </p:cNvSpPr>
          <p:nvPr>
            <p:ph type="pic" idx="3"/>
          </p:nvPr>
        </p:nvSpPr>
        <p:spPr>
          <a:xfrm>
            <a:off x="7132320" y="580913"/>
            <a:ext cx="4476129" cy="5412505"/>
          </a:xfrm>
          <a:prstGeom prst="rect">
            <a:avLst/>
          </a:prstGeom>
          <a:solidFill>
            <a:schemeClr val="dk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ext &amp; Image 3">
  <p:cSld name="Text &amp; Image 3">
    <p:spTree>
      <p:nvGrpSpPr>
        <p:cNvPr id="1" name="Shape 870"/>
        <p:cNvGrpSpPr/>
        <p:nvPr/>
      </p:nvGrpSpPr>
      <p:grpSpPr>
        <a:xfrm>
          <a:off x="0" y="0"/>
          <a:ext cx="0" cy="0"/>
          <a:chOff x="0" y="0"/>
          <a:chExt cx="0" cy="0"/>
        </a:xfrm>
      </p:grpSpPr>
      <p:sp>
        <p:nvSpPr>
          <p:cNvPr id="871" name="Google Shape;871;p44"/>
          <p:cNvSpPr txBox="1">
            <a:spLocks noGrp="1"/>
          </p:cNvSpPr>
          <p:nvPr>
            <p:ph type="title"/>
          </p:nvPr>
        </p:nvSpPr>
        <p:spPr>
          <a:xfrm>
            <a:off x="571641" y="484632"/>
            <a:ext cx="5303520" cy="52120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2" name="Google Shape;872;p44"/>
          <p:cNvSpPr txBox="1">
            <a:spLocks noGrp="1"/>
          </p:cNvSpPr>
          <p:nvPr>
            <p:ph type="body" idx="1"/>
          </p:nvPr>
        </p:nvSpPr>
        <p:spPr>
          <a:xfrm>
            <a:off x="571500" y="1014984"/>
            <a:ext cx="5303520" cy="2743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600"/>
              <a:buNone/>
              <a:defRPr b="1">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73" name="Google Shape;873;p44"/>
          <p:cNvSpPr txBox="1">
            <a:spLocks noGrp="1"/>
          </p:cNvSpPr>
          <p:nvPr>
            <p:ph type="body" idx="2"/>
          </p:nvPr>
        </p:nvSpPr>
        <p:spPr>
          <a:xfrm>
            <a:off x="571500" y="2002536"/>
            <a:ext cx="4297680" cy="420624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a:lvl1pPr>
            <a:lvl2pPr marL="914400" lvl="1" indent="-330200" algn="l">
              <a:lnSpc>
                <a:spcPct val="100000"/>
              </a:lnSpc>
              <a:spcBef>
                <a:spcPts val="800"/>
              </a:spcBef>
              <a:spcAft>
                <a:spcPts val="0"/>
              </a:spcAft>
              <a:buSzPts val="1600"/>
              <a:buChar char="‒"/>
              <a:defRPr/>
            </a:lvl2pPr>
            <a:lvl3pPr marL="1371600" lvl="2" indent="-330200" algn="l">
              <a:lnSpc>
                <a:spcPct val="100000"/>
              </a:lnSpc>
              <a:spcBef>
                <a:spcPts val="800"/>
              </a:spcBef>
              <a:spcAft>
                <a:spcPts val="0"/>
              </a:spcAft>
              <a:buSzPts val="1600"/>
              <a:buChar char="▫"/>
              <a:defRPr/>
            </a:lvl3pPr>
            <a:lvl4pPr marL="1828800" lvl="3" indent="-330200" algn="l">
              <a:lnSpc>
                <a:spcPct val="100000"/>
              </a:lnSpc>
              <a:spcBef>
                <a:spcPts val="800"/>
              </a:spcBef>
              <a:spcAft>
                <a:spcPts val="0"/>
              </a:spcAft>
              <a:buSzPts val="1600"/>
              <a:buChar char="◦"/>
              <a:defRPr/>
            </a:lvl4pPr>
            <a:lvl5pPr marL="2286000" lvl="4" indent="-330200" algn="l">
              <a:lnSpc>
                <a:spcPct val="100000"/>
              </a:lnSpc>
              <a:spcBef>
                <a:spcPts val="800"/>
              </a:spcBef>
              <a:spcAft>
                <a:spcPts val="0"/>
              </a:spcAft>
              <a:buSzPts val="16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74" name="Google Shape;874;p44"/>
          <p:cNvSpPr>
            <a:spLocks noGrp="1"/>
          </p:cNvSpPr>
          <p:nvPr>
            <p:ph type="pic" idx="3"/>
          </p:nvPr>
        </p:nvSpPr>
        <p:spPr>
          <a:xfrm>
            <a:off x="6211614" y="0"/>
            <a:ext cx="5980386" cy="5969876"/>
          </a:xfrm>
          <a:prstGeom prst="rect">
            <a:avLst/>
          </a:prstGeom>
          <a:solidFill>
            <a:schemeClr val="dk2"/>
          </a:solidFill>
          <a:ln>
            <a:noFill/>
          </a:ln>
        </p:spPr>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Row of 4 Images 8">
  <p:cSld name="Row of 4 Images 8">
    <p:spTree>
      <p:nvGrpSpPr>
        <p:cNvPr id="1" name="Shape 875"/>
        <p:cNvGrpSpPr/>
        <p:nvPr/>
      </p:nvGrpSpPr>
      <p:grpSpPr>
        <a:xfrm>
          <a:off x="0" y="0"/>
          <a:ext cx="0" cy="0"/>
          <a:chOff x="0" y="0"/>
          <a:chExt cx="0" cy="0"/>
        </a:xfrm>
      </p:grpSpPr>
      <p:sp>
        <p:nvSpPr>
          <p:cNvPr id="876" name="Google Shape;876;p45"/>
          <p:cNvSpPr txBox="1">
            <a:spLocks noGrp="1"/>
          </p:cNvSpPr>
          <p:nvPr>
            <p:ph type="title"/>
          </p:nvPr>
        </p:nvSpPr>
        <p:spPr>
          <a:xfrm>
            <a:off x="571641" y="484632"/>
            <a:ext cx="11036808" cy="52120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7" name="Google Shape;877;p45"/>
          <p:cNvSpPr txBox="1">
            <a:spLocks noGrp="1"/>
          </p:cNvSpPr>
          <p:nvPr>
            <p:ph type="body" idx="1"/>
          </p:nvPr>
        </p:nvSpPr>
        <p:spPr>
          <a:xfrm>
            <a:off x="571641" y="1014984"/>
            <a:ext cx="11036808" cy="2743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600"/>
              <a:buNone/>
              <a:defRPr b="1">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78" name="Google Shape;878;p45"/>
          <p:cNvSpPr>
            <a:spLocks noGrp="1"/>
          </p:cNvSpPr>
          <p:nvPr>
            <p:ph type="pic" idx="2"/>
          </p:nvPr>
        </p:nvSpPr>
        <p:spPr>
          <a:xfrm>
            <a:off x="3384009" y="2045970"/>
            <a:ext cx="2596896" cy="2356485"/>
          </a:xfrm>
          <a:prstGeom prst="rect">
            <a:avLst/>
          </a:prstGeom>
          <a:solidFill>
            <a:schemeClr val="dk2"/>
          </a:solidFill>
          <a:ln>
            <a:noFill/>
          </a:ln>
        </p:spPr>
      </p:sp>
      <p:sp>
        <p:nvSpPr>
          <p:cNvPr id="879" name="Google Shape;879;p45"/>
          <p:cNvSpPr>
            <a:spLocks noGrp="1"/>
          </p:cNvSpPr>
          <p:nvPr>
            <p:ph type="pic" idx="3"/>
          </p:nvPr>
        </p:nvSpPr>
        <p:spPr>
          <a:xfrm>
            <a:off x="571641" y="2045970"/>
            <a:ext cx="2596896" cy="2356485"/>
          </a:xfrm>
          <a:prstGeom prst="rect">
            <a:avLst/>
          </a:prstGeom>
          <a:solidFill>
            <a:schemeClr val="dk2"/>
          </a:solidFill>
          <a:ln>
            <a:noFill/>
          </a:ln>
        </p:spPr>
      </p:sp>
      <p:sp>
        <p:nvSpPr>
          <p:cNvPr id="880" name="Google Shape;880;p45"/>
          <p:cNvSpPr>
            <a:spLocks noGrp="1"/>
          </p:cNvSpPr>
          <p:nvPr>
            <p:ph type="pic" idx="4"/>
          </p:nvPr>
        </p:nvSpPr>
        <p:spPr>
          <a:xfrm>
            <a:off x="6196377" y="2045970"/>
            <a:ext cx="2596896" cy="2356485"/>
          </a:xfrm>
          <a:prstGeom prst="rect">
            <a:avLst/>
          </a:prstGeom>
          <a:solidFill>
            <a:schemeClr val="dk2"/>
          </a:solidFill>
          <a:ln>
            <a:noFill/>
          </a:ln>
        </p:spPr>
      </p:sp>
      <p:sp>
        <p:nvSpPr>
          <p:cNvPr id="881" name="Google Shape;881;p45"/>
          <p:cNvSpPr>
            <a:spLocks noGrp="1"/>
          </p:cNvSpPr>
          <p:nvPr>
            <p:ph type="pic" idx="5"/>
          </p:nvPr>
        </p:nvSpPr>
        <p:spPr>
          <a:xfrm>
            <a:off x="9008745" y="2045970"/>
            <a:ext cx="2599704" cy="2356485"/>
          </a:xfrm>
          <a:prstGeom prst="rect">
            <a:avLst/>
          </a:prstGeom>
          <a:solidFill>
            <a:schemeClr val="dk2"/>
          </a:solidFill>
          <a:ln>
            <a:noFill/>
          </a:ln>
        </p:spPr>
      </p:sp>
      <p:sp>
        <p:nvSpPr>
          <p:cNvPr id="882" name="Google Shape;882;p45"/>
          <p:cNvSpPr txBox="1">
            <a:spLocks noGrp="1"/>
          </p:cNvSpPr>
          <p:nvPr>
            <p:ph type="body" idx="6"/>
          </p:nvPr>
        </p:nvSpPr>
        <p:spPr>
          <a:xfrm>
            <a:off x="571641" y="4482892"/>
            <a:ext cx="2597150" cy="18288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a:solidFill>
                  <a:schemeClr val="accent1"/>
                </a:solidFill>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83" name="Google Shape;883;p45"/>
          <p:cNvSpPr txBox="1">
            <a:spLocks noGrp="1"/>
          </p:cNvSpPr>
          <p:nvPr>
            <p:ph type="body" idx="7"/>
          </p:nvPr>
        </p:nvSpPr>
        <p:spPr>
          <a:xfrm>
            <a:off x="571641" y="4680203"/>
            <a:ext cx="2597150" cy="35471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0">
                <a:solidFill>
                  <a:schemeClr val="dk1"/>
                </a:solidFill>
                <a:latin typeface="Calibri"/>
                <a:ea typeface="Calibri"/>
                <a:cs typeface="Calibri"/>
                <a:sym typeface="Calibri"/>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84" name="Google Shape;884;p45"/>
          <p:cNvSpPr txBox="1">
            <a:spLocks noGrp="1"/>
          </p:cNvSpPr>
          <p:nvPr>
            <p:ph type="body" idx="8"/>
          </p:nvPr>
        </p:nvSpPr>
        <p:spPr>
          <a:xfrm>
            <a:off x="3384009" y="4482892"/>
            <a:ext cx="2597150" cy="18288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a:solidFill>
                  <a:schemeClr val="accent1"/>
                </a:solidFill>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85" name="Google Shape;885;p45"/>
          <p:cNvSpPr txBox="1">
            <a:spLocks noGrp="1"/>
          </p:cNvSpPr>
          <p:nvPr>
            <p:ph type="body" idx="9"/>
          </p:nvPr>
        </p:nvSpPr>
        <p:spPr>
          <a:xfrm>
            <a:off x="3384009" y="4680203"/>
            <a:ext cx="2597150" cy="35471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0">
                <a:solidFill>
                  <a:schemeClr val="dk1"/>
                </a:solidFill>
                <a:latin typeface="Calibri"/>
                <a:ea typeface="Calibri"/>
                <a:cs typeface="Calibri"/>
                <a:sym typeface="Calibri"/>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86" name="Google Shape;886;p45"/>
          <p:cNvSpPr txBox="1">
            <a:spLocks noGrp="1"/>
          </p:cNvSpPr>
          <p:nvPr>
            <p:ph type="body" idx="13"/>
          </p:nvPr>
        </p:nvSpPr>
        <p:spPr>
          <a:xfrm>
            <a:off x="6196377" y="4482892"/>
            <a:ext cx="2597150" cy="18288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a:solidFill>
                  <a:schemeClr val="accent1"/>
                </a:solidFill>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87" name="Google Shape;887;p45"/>
          <p:cNvSpPr txBox="1">
            <a:spLocks noGrp="1"/>
          </p:cNvSpPr>
          <p:nvPr>
            <p:ph type="body" idx="14"/>
          </p:nvPr>
        </p:nvSpPr>
        <p:spPr>
          <a:xfrm>
            <a:off x="6196377" y="4680203"/>
            <a:ext cx="2597150" cy="35471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0">
                <a:solidFill>
                  <a:schemeClr val="dk1"/>
                </a:solidFill>
                <a:latin typeface="Calibri"/>
                <a:ea typeface="Calibri"/>
                <a:cs typeface="Calibri"/>
                <a:sym typeface="Calibri"/>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88" name="Google Shape;888;p45"/>
          <p:cNvSpPr txBox="1">
            <a:spLocks noGrp="1"/>
          </p:cNvSpPr>
          <p:nvPr>
            <p:ph type="body" idx="15"/>
          </p:nvPr>
        </p:nvSpPr>
        <p:spPr>
          <a:xfrm>
            <a:off x="9008745" y="4482892"/>
            <a:ext cx="2597150" cy="18288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a:solidFill>
                  <a:schemeClr val="accent1"/>
                </a:solidFill>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89" name="Google Shape;889;p45"/>
          <p:cNvSpPr txBox="1">
            <a:spLocks noGrp="1"/>
          </p:cNvSpPr>
          <p:nvPr>
            <p:ph type="body" idx="16"/>
          </p:nvPr>
        </p:nvSpPr>
        <p:spPr>
          <a:xfrm>
            <a:off x="9008745" y="4680203"/>
            <a:ext cx="2597150" cy="35471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0">
                <a:solidFill>
                  <a:schemeClr val="dk1"/>
                </a:solidFill>
                <a:latin typeface="Calibri"/>
                <a:ea typeface="Calibri"/>
                <a:cs typeface="Calibri"/>
                <a:sym typeface="Calibri"/>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Row of 3 Images 8">
  <p:cSld name="Row of 3 Images 8">
    <p:spTree>
      <p:nvGrpSpPr>
        <p:cNvPr id="1" name="Shape 890"/>
        <p:cNvGrpSpPr/>
        <p:nvPr/>
      </p:nvGrpSpPr>
      <p:grpSpPr>
        <a:xfrm>
          <a:off x="0" y="0"/>
          <a:ext cx="0" cy="0"/>
          <a:chOff x="0" y="0"/>
          <a:chExt cx="0" cy="0"/>
        </a:xfrm>
      </p:grpSpPr>
      <p:sp>
        <p:nvSpPr>
          <p:cNvPr id="891" name="Google Shape;891;p46"/>
          <p:cNvSpPr txBox="1">
            <a:spLocks noGrp="1"/>
          </p:cNvSpPr>
          <p:nvPr>
            <p:ph type="title"/>
          </p:nvPr>
        </p:nvSpPr>
        <p:spPr>
          <a:xfrm>
            <a:off x="571641" y="484632"/>
            <a:ext cx="11036808" cy="52120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2" name="Google Shape;892;p46"/>
          <p:cNvSpPr txBox="1">
            <a:spLocks noGrp="1"/>
          </p:cNvSpPr>
          <p:nvPr>
            <p:ph type="body" idx="1"/>
          </p:nvPr>
        </p:nvSpPr>
        <p:spPr>
          <a:xfrm>
            <a:off x="571641" y="1014984"/>
            <a:ext cx="11036808" cy="2743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600"/>
              <a:buNone/>
              <a:defRPr b="1">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3" name="Google Shape;893;p46"/>
          <p:cNvSpPr>
            <a:spLocks noGrp="1"/>
          </p:cNvSpPr>
          <p:nvPr>
            <p:ph type="pic" idx="2"/>
          </p:nvPr>
        </p:nvSpPr>
        <p:spPr>
          <a:xfrm>
            <a:off x="4321563" y="2045969"/>
            <a:ext cx="3538728" cy="3191256"/>
          </a:xfrm>
          <a:prstGeom prst="rect">
            <a:avLst/>
          </a:prstGeom>
          <a:solidFill>
            <a:schemeClr val="dk2"/>
          </a:solidFill>
          <a:ln>
            <a:noFill/>
          </a:ln>
        </p:spPr>
      </p:sp>
      <p:sp>
        <p:nvSpPr>
          <p:cNvPr id="894" name="Google Shape;894;p46"/>
          <p:cNvSpPr>
            <a:spLocks noGrp="1"/>
          </p:cNvSpPr>
          <p:nvPr>
            <p:ph type="pic" idx="3"/>
          </p:nvPr>
        </p:nvSpPr>
        <p:spPr>
          <a:xfrm>
            <a:off x="571641" y="2045969"/>
            <a:ext cx="3538728" cy="3191256"/>
          </a:xfrm>
          <a:prstGeom prst="rect">
            <a:avLst/>
          </a:prstGeom>
          <a:solidFill>
            <a:schemeClr val="dk2"/>
          </a:solidFill>
          <a:ln>
            <a:noFill/>
          </a:ln>
        </p:spPr>
      </p:sp>
      <p:sp>
        <p:nvSpPr>
          <p:cNvPr id="895" name="Google Shape;895;p46"/>
          <p:cNvSpPr>
            <a:spLocks noGrp="1"/>
          </p:cNvSpPr>
          <p:nvPr>
            <p:ph type="pic" idx="4"/>
          </p:nvPr>
        </p:nvSpPr>
        <p:spPr>
          <a:xfrm>
            <a:off x="8071486" y="2045970"/>
            <a:ext cx="3536964" cy="3192780"/>
          </a:xfrm>
          <a:prstGeom prst="rect">
            <a:avLst/>
          </a:prstGeom>
          <a:solidFill>
            <a:schemeClr val="dk2"/>
          </a:solidFill>
          <a:ln>
            <a:noFill/>
          </a:ln>
        </p:spPr>
      </p:sp>
      <p:sp>
        <p:nvSpPr>
          <p:cNvPr id="896" name="Google Shape;896;p46"/>
          <p:cNvSpPr txBox="1">
            <a:spLocks noGrp="1"/>
          </p:cNvSpPr>
          <p:nvPr>
            <p:ph type="body" idx="5"/>
          </p:nvPr>
        </p:nvSpPr>
        <p:spPr>
          <a:xfrm>
            <a:off x="571641" y="5466047"/>
            <a:ext cx="3538728" cy="18288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a:solidFill>
                  <a:schemeClr val="accent1"/>
                </a:solidFill>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7" name="Google Shape;897;p46"/>
          <p:cNvSpPr txBox="1">
            <a:spLocks noGrp="1"/>
          </p:cNvSpPr>
          <p:nvPr>
            <p:ph type="body" idx="6"/>
          </p:nvPr>
        </p:nvSpPr>
        <p:spPr>
          <a:xfrm>
            <a:off x="571641" y="5663358"/>
            <a:ext cx="3538728" cy="35471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0">
                <a:solidFill>
                  <a:schemeClr val="dk1"/>
                </a:solidFill>
                <a:latin typeface="Calibri"/>
                <a:ea typeface="Calibri"/>
                <a:cs typeface="Calibri"/>
                <a:sym typeface="Calibri"/>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8" name="Google Shape;898;p46"/>
          <p:cNvSpPr txBox="1">
            <a:spLocks noGrp="1"/>
          </p:cNvSpPr>
          <p:nvPr>
            <p:ph type="body" idx="7"/>
          </p:nvPr>
        </p:nvSpPr>
        <p:spPr>
          <a:xfrm>
            <a:off x="4321563" y="5466047"/>
            <a:ext cx="3538728" cy="18288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a:solidFill>
                  <a:schemeClr val="accent1"/>
                </a:solidFill>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9" name="Google Shape;899;p46"/>
          <p:cNvSpPr txBox="1">
            <a:spLocks noGrp="1"/>
          </p:cNvSpPr>
          <p:nvPr>
            <p:ph type="body" idx="8"/>
          </p:nvPr>
        </p:nvSpPr>
        <p:spPr>
          <a:xfrm>
            <a:off x="4321563" y="5663358"/>
            <a:ext cx="3538728" cy="35471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0">
                <a:solidFill>
                  <a:schemeClr val="dk1"/>
                </a:solidFill>
                <a:latin typeface="Calibri"/>
                <a:ea typeface="Calibri"/>
                <a:cs typeface="Calibri"/>
                <a:sym typeface="Calibri"/>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0" name="Google Shape;900;p46"/>
          <p:cNvSpPr txBox="1">
            <a:spLocks noGrp="1"/>
          </p:cNvSpPr>
          <p:nvPr>
            <p:ph type="body" idx="9"/>
          </p:nvPr>
        </p:nvSpPr>
        <p:spPr>
          <a:xfrm>
            <a:off x="8071486" y="5466047"/>
            <a:ext cx="3538728" cy="18288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a:solidFill>
                  <a:schemeClr val="accent1"/>
                </a:solidFill>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1" name="Google Shape;901;p46"/>
          <p:cNvSpPr txBox="1">
            <a:spLocks noGrp="1"/>
          </p:cNvSpPr>
          <p:nvPr>
            <p:ph type="body" idx="13"/>
          </p:nvPr>
        </p:nvSpPr>
        <p:spPr>
          <a:xfrm>
            <a:off x="8071486" y="5663358"/>
            <a:ext cx="3538728" cy="35471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0">
                <a:solidFill>
                  <a:schemeClr val="dk1"/>
                </a:solidFill>
                <a:latin typeface="Calibri"/>
                <a:ea typeface="Calibri"/>
                <a:cs typeface="Calibri"/>
                <a:sym typeface="Calibri"/>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Row of 6 Images 8">
  <p:cSld name="Row of 6 Images 8">
    <p:spTree>
      <p:nvGrpSpPr>
        <p:cNvPr id="1" name="Shape 902"/>
        <p:cNvGrpSpPr/>
        <p:nvPr/>
      </p:nvGrpSpPr>
      <p:grpSpPr>
        <a:xfrm>
          <a:off x="0" y="0"/>
          <a:ext cx="0" cy="0"/>
          <a:chOff x="0" y="0"/>
          <a:chExt cx="0" cy="0"/>
        </a:xfrm>
      </p:grpSpPr>
      <p:sp>
        <p:nvSpPr>
          <p:cNvPr id="903" name="Google Shape;903;p47"/>
          <p:cNvSpPr txBox="1">
            <a:spLocks noGrp="1"/>
          </p:cNvSpPr>
          <p:nvPr>
            <p:ph type="title"/>
          </p:nvPr>
        </p:nvSpPr>
        <p:spPr>
          <a:xfrm>
            <a:off x="571641" y="484632"/>
            <a:ext cx="11036808" cy="52120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4" name="Google Shape;904;p47"/>
          <p:cNvSpPr txBox="1">
            <a:spLocks noGrp="1"/>
          </p:cNvSpPr>
          <p:nvPr>
            <p:ph type="body" idx="1"/>
          </p:nvPr>
        </p:nvSpPr>
        <p:spPr>
          <a:xfrm>
            <a:off x="571805" y="1014984"/>
            <a:ext cx="11036808" cy="2743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600"/>
              <a:buNone/>
              <a:defRPr b="1">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5" name="Google Shape;905;p47"/>
          <p:cNvSpPr>
            <a:spLocks noGrp="1"/>
          </p:cNvSpPr>
          <p:nvPr>
            <p:ph type="pic" idx="2"/>
          </p:nvPr>
        </p:nvSpPr>
        <p:spPr>
          <a:xfrm>
            <a:off x="571641" y="2045971"/>
            <a:ext cx="1681974" cy="1516379"/>
          </a:xfrm>
          <a:prstGeom prst="rect">
            <a:avLst/>
          </a:prstGeom>
          <a:solidFill>
            <a:schemeClr val="dk2"/>
          </a:solidFill>
          <a:ln>
            <a:noFill/>
          </a:ln>
        </p:spPr>
      </p:sp>
      <p:sp>
        <p:nvSpPr>
          <p:cNvPr id="906" name="Google Shape;906;p47"/>
          <p:cNvSpPr txBox="1">
            <a:spLocks noGrp="1"/>
          </p:cNvSpPr>
          <p:nvPr>
            <p:ph type="body" idx="3"/>
          </p:nvPr>
        </p:nvSpPr>
        <p:spPr>
          <a:xfrm>
            <a:off x="571641" y="3766185"/>
            <a:ext cx="1682138" cy="18288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a:solidFill>
                  <a:schemeClr val="accent1"/>
                </a:solidFill>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7" name="Google Shape;907;p47"/>
          <p:cNvSpPr txBox="1">
            <a:spLocks noGrp="1"/>
          </p:cNvSpPr>
          <p:nvPr>
            <p:ph type="body" idx="4"/>
          </p:nvPr>
        </p:nvSpPr>
        <p:spPr>
          <a:xfrm>
            <a:off x="571641" y="3963496"/>
            <a:ext cx="1682138" cy="35471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0">
                <a:solidFill>
                  <a:schemeClr val="dk1"/>
                </a:solidFill>
                <a:latin typeface="Calibri"/>
                <a:ea typeface="Calibri"/>
                <a:cs typeface="Calibri"/>
                <a:sym typeface="Calibri"/>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8" name="Google Shape;908;p47"/>
          <p:cNvSpPr>
            <a:spLocks noGrp="1"/>
          </p:cNvSpPr>
          <p:nvPr>
            <p:ph type="pic" idx="5"/>
          </p:nvPr>
        </p:nvSpPr>
        <p:spPr>
          <a:xfrm>
            <a:off x="2442641" y="2045971"/>
            <a:ext cx="1681974" cy="1516379"/>
          </a:xfrm>
          <a:prstGeom prst="rect">
            <a:avLst/>
          </a:prstGeom>
          <a:solidFill>
            <a:schemeClr val="dk2"/>
          </a:solidFill>
          <a:ln>
            <a:noFill/>
          </a:ln>
        </p:spPr>
      </p:sp>
      <p:sp>
        <p:nvSpPr>
          <p:cNvPr id="909" name="Google Shape;909;p47"/>
          <p:cNvSpPr txBox="1">
            <a:spLocks noGrp="1"/>
          </p:cNvSpPr>
          <p:nvPr>
            <p:ph type="body" idx="6"/>
          </p:nvPr>
        </p:nvSpPr>
        <p:spPr>
          <a:xfrm>
            <a:off x="2442608" y="3766185"/>
            <a:ext cx="1682138" cy="18288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a:solidFill>
                  <a:schemeClr val="accent1"/>
                </a:solidFill>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10" name="Google Shape;910;p47"/>
          <p:cNvSpPr txBox="1">
            <a:spLocks noGrp="1"/>
          </p:cNvSpPr>
          <p:nvPr>
            <p:ph type="body" idx="7"/>
          </p:nvPr>
        </p:nvSpPr>
        <p:spPr>
          <a:xfrm>
            <a:off x="2442608" y="3963496"/>
            <a:ext cx="1682138" cy="35471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0">
                <a:solidFill>
                  <a:schemeClr val="dk1"/>
                </a:solidFill>
                <a:latin typeface="Calibri"/>
                <a:ea typeface="Calibri"/>
                <a:cs typeface="Calibri"/>
                <a:sym typeface="Calibri"/>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11" name="Google Shape;911;p47"/>
          <p:cNvSpPr>
            <a:spLocks noGrp="1"/>
          </p:cNvSpPr>
          <p:nvPr>
            <p:ph type="pic" idx="8"/>
          </p:nvPr>
        </p:nvSpPr>
        <p:spPr>
          <a:xfrm>
            <a:off x="4313641" y="2045971"/>
            <a:ext cx="1681974" cy="1516379"/>
          </a:xfrm>
          <a:prstGeom prst="rect">
            <a:avLst/>
          </a:prstGeom>
          <a:solidFill>
            <a:schemeClr val="dk2"/>
          </a:solidFill>
          <a:ln>
            <a:noFill/>
          </a:ln>
        </p:spPr>
      </p:sp>
      <p:sp>
        <p:nvSpPr>
          <p:cNvPr id="912" name="Google Shape;912;p47"/>
          <p:cNvSpPr txBox="1">
            <a:spLocks noGrp="1"/>
          </p:cNvSpPr>
          <p:nvPr>
            <p:ph type="body" idx="9"/>
          </p:nvPr>
        </p:nvSpPr>
        <p:spPr>
          <a:xfrm>
            <a:off x="4313575" y="3766185"/>
            <a:ext cx="1682138" cy="18288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a:solidFill>
                  <a:schemeClr val="accent1"/>
                </a:solidFill>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13" name="Google Shape;913;p47"/>
          <p:cNvSpPr txBox="1">
            <a:spLocks noGrp="1"/>
          </p:cNvSpPr>
          <p:nvPr>
            <p:ph type="body" idx="13"/>
          </p:nvPr>
        </p:nvSpPr>
        <p:spPr>
          <a:xfrm>
            <a:off x="4313575" y="3963496"/>
            <a:ext cx="1682138" cy="35471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0">
                <a:solidFill>
                  <a:schemeClr val="dk1"/>
                </a:solidFill>
                <a:latin typeface="Calibri"/>
                <a:ea typeface="Calibri"/>
                <a:cs typeface="Calibri"/>
                <a:sym typeface="Calibri"/>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14" name="Google Shape;914;p47"/>
          <p:cNvSpPr>
            <a:spLocks noGrp="1"/>
          </p:cNvSpPr>
          <p:nvPr>
            <p:ph type="pic" idx="14"/>
          </p:nvPr>
        </p:nvSpPr>
        <p:spPr>
          <a:xfrm>
            <a:off x="6184641" y="2045971"/>
            <a:ext cx="1681974" cy="1516379"/>
          </a:xfrm>
          <a:prstGeom prst="rect">
            <a:avLst/>
          </a:prstGeom>
          <a:solidFill>
            <a:schemeClr val="dk2"/>
          </a:solidFill>
          <a:ln>
            <a:noFill/>
          </a:ln>
        </p:spPr>
      </p:sp>
      <p:sp>
        <p:nvSpPr>
          <p:cNvPr id="915" name="Google Shape;915;p47"/>
          <p:cNvSpPr txBox="1">
            <a:spLocks noGrp="1"/>
          </p:cNvSpPr>
          <p:nvPr>
            <p:ph type="body" idx="15"/>
          </p:nvPr>
        </p:nvSpPr>
        <p:spPr>
          <a:xfrm>
            <a:off x="6184542" y="3766185"/>
            <a:ext cx="1682138" cy="18288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a:solidFill>
                  <a:schemeClr val="accent1"/>
                </a:solidFill>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16" name="Google Shape;916;p47"/>
          <p:cNvSpPr txBox="1">
            <a:spLocks noGrp="1"/>
          </p:cNvSpPr>
          <p:nvPr>
            <p:ph type="body" idx="16"/>
          </p:nvPr>
        </p:nvSpPr>
        <p:spPr>
          <a:xfrm>
            <a:off x="6184542" y="3963496"/>
            <a:ext cx="1682138" cy="35471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0">
                <a:solidFill>
                  <a:schemeClr val="dk1"/>
                </a:solidFill>
                <a:latin typeface="Calibri"/>
                <a:ea typeface="Calibri"/>
                <a:cs typeface="Calibri"/>
                <a:sym typeface="Calibri"/>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17" name="Google Shape;917;p47"/>
          <p:cNvSpPr>
            <a:spLocks noGrp="1"/>
          </p:cNvSpPr>
          <p:nvPr>
            <p:ph type="pic" idx="17"/>
          </p:nvPr>
        </p:nvSpPr>
        <p:spPr>
          <a:xfrm>
            <a:off x="8055641" y="2045971"/>
            <a:ext cx="1681974" cy="1516379"/>
          </a:xfrm>
          <a:prstGeom prst="rect">
            <a:avLst/>
          </a:prstGeom>
          <a:solidFill>
            <a:schemeClr val="dk2"/>
          </a:solidFill>
          <a:ln>
            <a:noFill/>
          </a:ln>
        </p:spPr>
      </p:sp>
      <p:sp>
        <p:nvSpPr>
          <p:cNvPr id="918" name="Google Shape;918;p47"/>
          <p:cNvSpPr txBox="1">
            <a:spLocks noGrp="1"/>
          </p:cNvSpPr>
          <p:nvPr>
            <p:ph type="body" idx="18"/>
          </p:nvPr>
        </p:nvSpPr>
        <p:spPr>
          <a:xfrm>
            <a:off x="8055509" y="3766185"/>
            <a:ext cx="1682138" cy="18288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a:solidFill>
                  <a:schemeClr val="accent1"/>
                </a:solidFill>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19" name="Google Shape;919;p47"/>
          <p:cNvSpPr txBox="1">
            <a:spLocks noGrp="1"/>
          </p:cNvSpPr>
          <p:nvPr>
            <p:ph type="body" idx="19"/>
          </p:nvPr>
        </p:nvSpPr>
        <p:spPr>
          <a:xfrm>
            <a:off x="8055509" y="3963496"/>
            <a:ext cx="1682138" cy="35471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0">
                <a:solidFill>
                  <a:schemeClr val="dk1"/>
                </a:solidFill>
                <a:latin typeface="Calibri"/>
                <a:ea typeface="Calibri"/>
                <a:cs typeface="Calibri"/>
                <a:sym typeface="Calibri"/>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20" name="Google Shape;920;p47"/>
          <p:cNvSpPr>
            <a:spLocks noGrp="1"/>
          </p:cNvSpPr>
          <p:nvPr>
            <p:ph type="pic" idx="20"/>
          </p:nvPr>
        </p:nvSpPr>
        <p:spPr>
          <a:xfrm>
            <a:off x="9926639" y="2045971"/>
            <a:ext cx="1681974" cy="1516379"/>
          </a:xfrm>
          <a:prstGeom prst="rect">
            <a:avLst/>
          </a:prstGeom>
          <a:solidFill>
            <a:schemeClr val="dk2"/>
          </a:solidFill>
          <a:ln>
            <a:noFill/>
          </a:ln>
        </p:spPr>
      </p:sp>
      <p:sp>
        <p:nvSpPr>
          <p:cNvPr id="921" name="Google Shape;921;p47"/>
          <p:cNvSpPr txBox="1">
            <a:spLocks noGrp="1"/>
          </p:cNvSpPr>
          <p:nvPr>
            <p:ph type="body" idx="21"/>
          </p:nvPr>
        </p:nvSpPr>
        <p:spPr>
          <a:xfrm>
            <a:off x="9926475" y="3766185"/>
            <a:ext cx="1682138" cy="18288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1">
                <a:solidFill>
                  <a:schemeClr val="accent1"/>
                </a:solidFill>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22" name="Google Shape;922;p47"/>
          <p:cNvSpPr txBox="1">
            <a:spLocks noGrp="1"/>
          </p:cNvSpPr>
          <p:nvPr>
            <p:ph type="body" idx="22"/>
          </p:nvPr>
        </p:nvSpPr>
        <p:spPr>
          <a:xfrm>
            <a:off x="9926475" y="3963496"/>
            <a:ext cx="1682138" cy="35471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0"/>
              <a:buNone/>
              <a:defRPr sz="1000" b="0">
                <a:solidFill>
                  <a:schemeClr val="dk1"/>
                </a:solidFill>
                <a:latin typeface="Calibri"/>
                <a:ea typeface="Calibri"/>
                <a:cs typeface="Calibri"/>
                <a:sym typeface="Calibri"/>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ext &amp; Image Grid 1">
  <p:cSld name="Text &amp; Image Grid 1">
    <p:spTree>
      <p:nvGrpSpPr>
        <p:cNvPr id="1" name="Shape 923"/>
        <p:cNvGrpSpPr/>
        <p:nvPr/>
      </p:nvGrpSpPr>
      <p:grpSpPr>
        <a:xfrm>
          <a:off x="0" y="0"/>
          <a:ext cx="0" cy="0"/>
          <a:chOff x="0" y="0"/>
          <a:chExt cx="0" cy="0"/>
        </a:xfrm>
      </p:grpSpPr>
      <p:sp>
        <p:nvSpPr>
          <p:cNvPr id="924" name="Google Shape;924;p48"/>
          <p:cNvSpPr txBox="1">
            <a:spLocks noGrp="1"/>
          </p:cNvSpPr>
          <p:nvPr>
            <p:ph type="title"/>
          </p:nvPr>
        </p:nvSpPr>
        <p:spPr>
          <a:xfrm>
            <a:off x="571641" y="484632"/>
            <a:ext cx="4572000" cy="52120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5" name="Google Shape;925;p48"/>
          <p:cNvSpPr txBox="1">
            <a:spLocks noGrp="1"/>
          </p:cNvSpPr>
          <p:nvPr>
            <p:ph type="body" idx="1"/>
          </p:nvPr>
        </p:nvSpPr>
        <p:spPr>
          <a:xfrm>
            <a:off x="571500" y="1014984"/>
            <a:ext cx="4572000" cy="2743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600"/>
              <a:buNone/>
              <a:defRPr b="1">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26" name="Google Shape;926;p48"/>
          <p:cNvSpPr txBox="1">
            <a:spLocks noGrp="1"/>
          </p:cNvSpPr>
          <p:nvPr>
            <p:ph type="body" idx="2"/>
          </p:nvPr>
        </p:nvSpPr>
        <p:spPr>
          <a:xfrm>
            <a:off x="571500" y="2002536"/>
            <a:ext cx="4297680" cy="420624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a:lvl1pPr>
            <a:lvl2pPr marL="914400" lvl="1" indent="-330200" algn="l">
              <a:lnSpc>
                <a:spcPct val="100000"/>
              </a:lnSpc>
              <a:spcBef>
                <a:spcPts val="800"/>
              </a:spcBef>
              <a:spcAft>
                <a:spcPts val="0"/>
              </a:spcAft>
              <a:buSzPts val="1600"/>
              <a:buChar char="‒"/>
              <a:defRPr/>
            </a:lvl2pPr>
            <a:lvl3pPr marL="1371600" lvl="2" indent="-330200" algn="l">
              <a:lnSpc>
                <a:spcPct val="100000"/>
              </a:lnSpc>
              <a:spcBef>
                <a:spcPts val="800"/>
              </a:spcBef>
              <a:spcAft>
                <a:spcPts val="0"/>
              </a:spcAft>
              <a:buSzPts val="1600"/>
              <a:buChar char="▫"/>
              <a:defRPr/>
            </a:lvl3pPr>
            <a:lvl4pPr marL="1828800" lvl="3" indent="-330200" algn="l">
              <a:lnSpc>
                <a:spcPct val="100000"/>
              </a:lnSpc>
              <a:spcBef>
                <a:spcPts val="800"/>
              </a:spcBef>
              <a:spcAft>
                <a:spcPts val="0"/>
              </a:spcAft>
              <a:buSzPts val="1600"/>
              <a:buChar char="◦"/>
              <a:defRPr/>
            </a:lvl4pPr>
            <a:lvl5pPr marL="2286000" lvl="4" indent="-330200" algn="l">
              <a:lnSpc>
                <a:spcPct val="100000"/>
              </a:lnSpc>
              <a:spcBef>
                <a:spcPts val="800"/>
              </a:spcBef>
              <a:spcAft>
                <a:spcPts val="0"/>
              </a:spcAft>
              <a:buSzPts val="16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27" name="Google Shape;927;p48"/>
          <p:cNvSpPr>
            <a:spLocks noGrp="1"/>
          </p:cNvSpPr>
          <p:nvPr>
            <p:ph type="pic" idx="3"/>
          </p:nvPr>
        </p:nvSpPr>
        <p:spPr>
          <a:xfrm>
            <a:off x="8717280" y="0"/>
            <a:ext cx="3474720" cy="2971800"/>
          </a:xfrm>
          <a:prstGeom prst="rect">
            <a:avLst/>
          </a:prstGeom>
          <a:solidFill>
            <a:schemeClr val="dk2"/>
          </a:solidFill>
          <a:ln>
            <a:noFill/>
          </a:ln>
        </p:spPr>
      </p:sp>
      <p:sp>
        <p:nvSpPr>
          <p:cNvPr id="928" name="Google Shape;928;p48"/>
          <p:cNvSpPr>
            <a:spLocks noGrp="1"/>
          </p:cNvSpPr>
          <p:nvPr>
            <p:ph type="pic" idx="4"/>
          </p:nvPr>
        </p:nvSpPr>
        <p:spPr>
          <a:xfrm>
            <a:off x="5242776" y="0"/>
            <a:ext cx="3474720" cy="2971800"/>
          </a:xfrm>
          <a:prstGeom prst="rect">
            <a:avLst/>
          </a:prstGeom>
          <a:solidFill>
            <a:schemeClr val="dk2"/>
          </a:solidFill>
          <a:ln>
            <a:noFill/>
          </a:ln>
        </p:spPr>
      </p:sp>
      <p:sp>
        <p:nvSpPr>
          <p:cNvPr id="929" name="Google Shape;929;p48"/>
          <p:cNvSpPr>
            <a:spLocks noGrp="1"/>
          </p:cNvSpPr>
          <p:nvPr>
            <p:ph type="pic" idx="5"/>
          </p:nvPr>
        </p:nvSpPr>
        <p:spPr>
          <a:xfrm>
            <a:off x="8717280" y="2973705"/>
            <a:ext cx="3474720" cy="2971800"/>
          </a:xfrm>
          <a:prstGeom prst="rect">
            <a:avLst/>
          </a:prstGeom>
          <a:solidFill>
            <a:schemeClr val="dk2"/>
          </a:solidFill>
          <a:ln>
            <a:noFill/>
          </a:ln>
        </p:spPr>
      </p:sp>
      <p:sp>
        <p:nvSpPr>
          <p:cNvPr id="930" name="Google Shape;930;p48"/>
          <p:cNvSpPr>
            <a:spLocks noGrp="1"/>
          </p:cNvSpPr>
          <p:nvPr>
            <p:ph type="pic" idx="6"/>
          </p:nvPr>
        </p:nvSpPr>
        <p:spPr>
          <a:xfrm>
            <a:off x="5242776" y="2973705"/>
            <a:ext cx="3474720" cy="2971800"/>
          </a:xfrm>
          <a:prstGeom prst="rect">
            <a:avLst/>
          </a:prstGeom>
          <a:solidFill>
            <a:schemeClr val="dk2"/>
          </a:solidFill>
          <a:ln>
            <a:noFill/>
          </a:ln>
        </p:spPr>
      </p:sp>
      <p:sp>
        <p:nvSpPr>
          <p:cNvPr id="931" name="Google Shape;931;p48"/>
          <p:cNvSpPr txBox="1">
            <a:spLocks noGrp="1"/>
          </p:cNvSpPr>
          <p:nvPr>
            <p:ph type="body" idx="7"/>
          </p:nvPr>
        </p:nvSpPr>
        <p:spPr>
          <a:xfrm>
            <a:off x="5242776" y="1280160"/>
            <a:ext cx="1691640" cy="1691640"/>
          </a:xfrm>
          <a:prstGeom prst="rect">
            <a:avLst/>
          </a:prstGeom>
          <a:solidFill>
            <a:schemeClr val="lt2"/>
          </a:solidFill>
          <a:ln>
            <a:noFill/>
          </a:ln>
        </p:spPr>
        <p:txBody>
          <a:bodyPr spcFirstLastPara="1" wrap="square" lIns="100575" tIns="0" rIns="100575" bIns="137150" anchor="b" anchorCtr="0">
            <a:noAutofit/>
          </a:bodyPr>
          <a:lstStyle>
            <a:lvl1pPr marL="457200" lvl="0" indent="-228600" algn="l">
              <a:lnSpc>
                <a:spcPct val="100000"/>
              </a:lnSpc>
              <a:spcBef>
                <a:spcPts val="0"/>
              </a:spcBef>
              <a:spcAft>
                <a:spcPts val="0"/>
              </a:spcAft>
              <a:buSzPts val="950"/>
              <a:buNone/>
              <a:defRPr sz="950" b="0">
                <a:solidFill>
                  <a:schemeClr val="dk1"/>
                </a:solidFill>
                <a:latin typeface="Calibri"/>
                <a:ea typeface="Calibri"/>
                <a:cs typeface="Calibri"/>
                <a:sym typeface="Calibri"/>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32" name="Google Shape;932;p48"/>
          <p:cNvSpPr txBox="1">
            <a:spLocks noGrp="1"/>
          </p:cNvSpPr>
          <p:nvPr>
            <p:ph type="body" idx="8"/>
          </p:nvPr>
        </p:nvSpPr>
        <p:spPr>
          <a:xfrm>
            <a:off x="8717280" y="1280160"/>
            <a:ext cx="1691640" cy="1691640"/>
          </a:xfrm>
          <a:prstGeom prst="rect">
            <a:avLst/>
          </a:prstGeom>
          <a:solidFill>
            <a:schemeClr val="lt2"/>
          </a:solidFill>
          <a:ln>
            <a:noFill/>
          </a:ln>
        </p:spPr>
        <p:txBody>
          <a:bodyPr spcFirstLastPara="1" wrap="square" lIns="100575" tIns="0" rIns="100575" bIns="137150" anchor="b" anchorCtr="0">
            <a:noAutofit/>
          </a:bodyPr>
          <a:lstStyle>
            <a:lvl1pPr marL="457200" lvl="0" indent="-228600" algn="l">
              <a:lnSpc>
                <a:spcPct val="100000"/>
              </a:lnSpc>
              <a:spcBef>
                <a:spcPts val="0"/>
              </a:spcBef>
              <a:spcAft>
                <a:spcPts val="0"/>
              </a:spcAft>
              <a:buSzPts val="950"/>
              <a:buNone/>
              <a:defRPr sz="950" b="0">
                <a:solidFill>
                  <a:schemeClr val="dk1"/>
                </a:solidFill>
                <a:latin typeface="Calibri"/>
                <a:ea typeface="Calibri"/>
                <a:cs typeface="Calibri"/>
                <a:sym typeface="Calibri"/>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33" name="Google Shape;933;p48"/>
          <p:cNvSpPr txBox="1">
            <a:spLocks noGrp="1"/>
          </p:cNvSpPr>
          <p:nvPr>
            <p:ph type="body" idx="9"/>
          </p:nvPr>
        </p:nvSpPr>
        <p:spPr>
          <a:xfrm>
            <a:off x="5242776" y="4253865"/>
            <a:ext cx="1691640" cy="1691640"/>
          </a:xfrm>
          <a:prstGeom prst="rect">
            <a:avLst/>
          </a:prstGeom>
          <a:solidFill>
            <a:schemeClr val="lt2"/>
          </a:solidFill>
          <a:ln>
            <a:noFill/>
          </a:ln>
        </p:spPr>
        <p:txBody>
          <a:bodyPr spcFirstLastPara="1" wrap="square" lIns="100575" tIns="0" rIns="100575" bIns="137150" anchor="b" anchorCtr="0">
            <a:noAutofit/>
          </a:bodyPr>
          <a:lstStyle>
            <a:lvl1pPr marL="457200" lvl="0" indent="-228600" algn="l">
              <a:lnSpc>
                <a:spcPct val="100000"/>
              </a:lnSpc>
              <a:spcBef>
                <a:spcPts val="0"/>
              </a:spcBef>
              <a:spcAft>
                <a:spcPts val="0"/>
              </a:spcAft>
              <a:buSzPts val="950"/>
              <a:buNone/>
              <a:defRPr sz="950" b="0">
                <a:solidFill>
                  <a:schemeClr val="dk1"/>
                </a:solidFill>
                <a:latin typeface="Calibri"/>
                <a:ea typeface="Calibri"/>
                <a:cs typeface="Calibri"/>
                <a:sym typeface="Calibri"/>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34" name="Google Shape;934;p48"/>
          <p:cNvSpPr txBox="1">
            <a:spLocks noGrp="1"/>
          </p:cNvSpPr>
          <p:nvPr>
            <p:ph type="body" idx="13"/>
          </p:nvPr>
        </p:nvSpPr>
        <p:spPr>
          <a:xfrm>
            <a:off x="8717280" y="4253865"/>
            <a:ext cx="1691640" cy="1691640"/>
          </a:xfrm>
          <a:prstGeom prst="rect">
            <a:avLst/>
          </a:prstGeom>
          <a:solidFill>
            <a:schemeClr val="lt2"/>
          </a:solidFill>
          <a:ln>
            <a:noFill/>
          </a:ln>
        </p:spPr>
        <p:txBody>
          <a:bodyPr spcFirstLastPara="1" wrap="square" lIns="100575" tIns="0" rIns="100575" bIns="137150" anchor="b" anchorCtr="0">
            <a:noAutofit/>
          </a:bodyPr>
          <a:lstStyle>
            <a:lvl1pPr marL="457200" lvl="0" indent="-228600" algn="l">
              <a:lnSpc>
                <a:spcPct val="100000"/>
              </a:lnSpc>
              <a:spcBef>
                <a:spcPts val="0"/>
              </a:spcBef>
              <a:spcAft>
                <a:spcPts val="0"/>
              </a:spcAft>
              <a:buSzPts val="950"/>
              <a:buNone/>
              <a:defRPr sz="950" b="0">
                <a:solidFill>
                  <a:schemeClr val="dk1"/>
                </a:solidFill>
                <a:latin typeface="Calibri"/>
                <a:ea typeface="Calibri"/>
                <a:cs typeface="Calibri"/>
                <a:sym typeface="Calibri"/>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ext &amp; Image Grid 2">
  <p:cSld name="Text &amp; Image Grid 2">
    <p:spTree>
      <p:nvGrpSpPr>
        <p:cNvPr id="1" name="Shape 935"/>
        <p:cNvGrpSpPr/>
        <p:nvPr/>
      </p:nvGrpSpPr>
      <p:grpSpPr>
        <a:xfrm>
          <a:off x="0" y="0"/>
          <a:ext cx="0" cy="0"/>
          <a:chOff x="0" y="0"/>
          <a:chExt cx="0" cy="0"/>
        </a:xfrm>
      </p:grpSpPr>
      <p:sp>
        <p:nvSpPr>
          <p:cNvPr id="936" name="Google Shape;936;p49"/>
          <p:cNvSpPr txBox="1">
            <a:spLocks noGrp="1"/>
          </p:cNvSpPr>
          <p:nvPr>
            <p:ph type="title"/>
          </p:nvPr>
        </p:nvSpPr>
        <p:spPr>
          <a:xfrm>
            <a:off x="571641" y="484632"/>
            <a:ext cx="4572000" cy="52120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7" name="Google Shape;937;p49"/>
          <p:cNvSpPr txBox="1">
            <a:spLocks noGrp="1"/>
          </p:cNvSpPr>
          <p:nvPr>
            <p:ph type="body" idx="1"/>
          </p:nvPr>
        </p:nvSpPr>
        <p:spPr>
          <a:xfrm>
            <a:off x="571500" y="1014984"/>
            <a:ext cx="4572000" cy="2743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600"/>
              <a:buNone/>
              <a:defRPr b="1">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38" name="Google Shape;938;p49"/>
          <p:cNvSpPr txBox="1">
            <a:spLocks noGrp="1"/>
          </p:cNvSpPr>
          <p:nvPr>
            <p:ph type="body" idx="2"/>
          </p:nvPr>
        </p:nvSpPr>
        <p:spPr>
          <a:xfrm>
            <a:off x="571500" y="2002536"/>
            <a:ext cx="4297680" cy="420624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a:lvl1pPr>
            <a:lvl2pPr marL="914400" lvl="1" indent="-330200" algn="l">
              <a:lnSpc>
                <a:spcPct val="100000"/>
              </a:lnSpc>
              <a:spcBef>
                <a:spcPts val="800"/>
              </a:spcBef>
              <a:spcAft>
                <a:spcPts val="0"/>
              </a:spcAft>
              <a:buSzPts val="1600"/>
              <a:buChar char="‒"/>
              <a:defRPr/>
            </a:lvl2pPr>
            <a:lvl3pPr marL="1371600" lvl="2" indent="-330200" algn="l">
              <a:lnSpc>
                <a:spcPct val="100000"/>
              </a:lnSpc>
              <a:spcBef>
                <a:spcPts val="800"/>
              </a:spcBef>
              <a:spcAft>
                <a:spcPts val="0"/>
              </a:spcAft>
              <a:buSzPts val="1600"/>
              <a:buChar char="▫"/>
              <a:defRPr/>
            </a:lvl3pPr>
            <a:lvl4pPr marL="1828800" lvl="3" indent="-330200" algn="l">
              <a:lnSpc>
                <a:spcPct val="100000"/>
              </a:lnSpc>
              <a:spcBef>
                <a:spcPts val="800"/>
              </a:spcBef>
              <a:spcAft>
                <a:spcPts val="0"/>
              </a:spcAft>
              <a:buSzPts val="1600"/>
              <a:buChar char="◦"/>
              <a:defRPr/>
            </a:lvl4pPr>
            <a:lvl5pPr marL="2286000" lvl="4" indent="-330200" algn="l">
              <a:lnSpc>
                <a:spcPct val="100000"/>
              </a:lnSpc>
              <a:spcBef>
                <a:spcPts val="800"/>
              </a:spcBef>
              <a:spcAft>
                <a:spcPts val="0"/>
              </a:spcAft>
              <a:buSzPts val="16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39" name="Google Shape;939;p49"/>
          <p:cNvSpPr>
            <a:spLocks noGrp="1"/>
          </p:cNvSpPr>
          <p:nvPr>
            <p:ph type="pic" idx="3"/>
          </p:nvPr>
        </p:nvSpPr>
        <p:spPr>
          <a:xfrm>
            <a:off x="8717280" y="0"/>
            <a:ext cx="3474720" cy="2971800"/>
          </a:xfrm>
          <a:prstGeom prst="rect">
            <a:avLst/>
          </a:prstGeom>
          <a:solidFill>
            <a:schemeClr val="dk2"/>
          </a:solidFill>
          <a:ln>
            <a:noFill/>
          </a:ln>
        </p:spPr>
      </p:sp>
      <p:sp>
        <p:nvSpPr>
          <p:cNvPr id="940" name="Google Shape;940;p49"/>
          <p:cNvSpPr>
            <a:spLocks noGrp="1"/>
          </p:cNvSpPr>
          <p:nvPr>
            <p:ph type="pic" idx="4"/>
          </p:nvPr>
        </p:nvSpPr>
        <p:spPr>
          <a:xfrm>
            <a:off x="5242776" y="0"/>
            <a:ext cx="3474720" cy="2971800"/>
          </a:xfrm>
          <a:prstGeom prst="rect">
            <a:avLst/>
          </a:prstGeom>
          <a:solidFill>
            <a:schemeClr val="dk2"/>
          </a:solidFill>
          <a:ln>
            <a:noFill/>
          </a:ln>
        </p:spPr>
      </p:sp>
      <p:sp>
        <p:nvSpPr>
          <p:cNvPr id="941" name="Google Shape;941;p49"/>
          <p:cNvSpPr>
            <a:spLocks noGrp="1"/>
          </p:cNvSpPr>
          <p:nvPr>
            <p:ph type="pic" idx="5"/>
          </p:nvPr>
        </p:nvSpPr>
        <p:spPr>
          <a:xfrm>
            <a:off x="8717280" y="2973705"/>
            <a:ext cx="3474720" cy="2971800"/>
          </a:xfrm>
          <a:prstGeom prst="rect">
            <a:avLst/>
          </a:prstGeom>
          <a:solidFill>
            <a:schemeClr val="dk2"/>
          </a:solidFill>
          <a:ln>
            <a:noFill/>
          </a:ln>
        </p:spPr>
      </p:sp>
      <p:sp>
        <p:nvSpPr>
          <p:cNvPr id="942" name="Google Shape;942;p49"/>
          <p:cNvSpPr>
            <a:spLocks noGrp="1"/>
          </p:cNvSpPr>
          <p:nvPr>
            <p:ph type="pic" idx="6"/>
          </p:nvPr>
        </p:nvSpPr>
        <p:spPr>
          <a:xfrm>
            <a:off x="5242776" y="2973705"/>
            <a:ext cx="3474720" cy="2971800"/>
          </a:xfrm>
          <a:prstGeom prst="rect">
            <a:avLst/>
          </a:prstGeom>
          <a:solidFill>
            <a:schemeClr val="dk2"/>
          </a:solidFill>
          <a:ln>
            <a:noFill/>
          </a:ln>
        </p:spPr>
      </p:sp>
      <p:sp>
        <p:nvSpPr>
          <p:cNvPr id="943" name="Google Shape;943;p49"/>
          <p:cNvSpPr txBox="1">
            <a:spLocks noGrp="1"/>
          </p:cNvSpPr>
          <p:nvPr>
            <p:ph type="body" idx="7"/>
          </p:nvPr>
        </p:nvSpPr>
        <p:spPr>
          <a:xfrm>
            <a:off x="5242776" y="1280160"/>
            <a:ext cx="1691640" cy="1691640"/>
          </a:xfrm>
          <a:prstGeom prst="rect">
            <a:avLst/>
          </a:prstGeom>
          <a:solidFill>
            <a:schemeClr val="accent1"/>
          </a:solidFill>
          <a:ln>
            <a:noFill/>
          </a:ln>
        </p:spPr>
        <p:txBody>
          <a:bodyPr spcFirstLastPara="1" wrap="square" lIns="100575" tIns="0" rIns="100575" bIns="137150" anchor="b" anchorCtr="0">
            <a:noAutofit/>
          </a:bodyPr>
          <a:lstStyle>
            <a:lvl1pPr marL="457200" lvl="0" indent="-228600" algn="l">
              <a:lnSpc>
                <a:spcPct val="100000"/>
              </a:lnSpc>
              <a:spcBef>
                <a:spcPts val="0"/>
              </a:spcBef>
              <a:spcAft>
                <a:spcPts val="0"/>
              </a:spcAft>
              <a:buSzPts val="950"/>
              <a:buNone/>
              <a:defRPr sz="950" b="0">
                <a:solidFill>
                  <a:schemeClr val="lt1"/>
                </a:solidFill>
                <a:latin typeface="Calibri"/>
                <a:ea typeface="Calibri"/>
                <a:cs typeface="Calibri"/>
                <a:sym typeface="Calibri"/>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44" name="Google Shape;944;p49"/>
          <p:cNvSpPr txBox="1">
            <a:spLocks noGrp="1"/>
          </p:cNvSpPr>
          <p:nvPr>
            <p:ph type="body" idx="8"/>
          </p:nvPr>
        </p:nvSpPr>
        <p:spPr>
          <a:xfrm>
            <a:off x="8717280" y="1280160"/>
            <a:ext cx="1691640" cy="1691640"/>
          </a:xfrm>
          <a:prstGeom prst="rect">
            <a:avLst/>
          </a:prstGeom>
          <a:solidFill>
            <a:schemeClr val="accent1"/>
          </a:solidFill>
          <a:ln>
            <a:noFill/>
          </a:ln>
        </p:spPr>
        <p:txBody>
          <a:bodyPr spcFirstLastPara="1" wrap="square" lIns="100575" tIns="0" rIns="100575" bIns="137150" anchor="b" anchorCtr="0">
            <a:noAutofit/>
          </a:bodyPr>
          <a:lstStyle>
            <a:lvl1pPr marL="457200" lvl="0" indent="-228600" algn="l">
              <a:lnSpc>
                <a:spcPct val="100000"/>
              </a:lnSpc>
              <a:spcBef>
                <a:spcPts val="0"/>
              </a:spcBef>
              <a:spcAft>
                <a:spcPts val="0"/>
              </a:spcAft>
              <a:buSzPts val="950"/>
              <a:buNone/>
              <a:defRPr sz="950" b="0">
                <a:solidFill>
                  <a:schemeClr val="lt1"/>
                </a:solidFill>
                <a:latin typeface="Calibri"/>
                <a:ea typeface="Calibri"/>
                <a:cs typeface="Calibri"/>
                <a:sym typeface="Calibri"/>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45" name="Google Shape;945;p49"/>
          <p:cNvSpPr txBox="1">
            <a:spLocks noGrp="1"/>
          </p:cNvSpPr>
          <p:nvPr>
            <p:ph type="body" idx="9"/>
          </p:nvPr>
        </p:nvSpPr>
        <p:spPr>
          <a:xfrm>
            <a:off x="5242776" y="4253865"/>
            <a:ext cx="1691640" cy="1691640"/>
          </a:xfrm>
          <a:prstGeom prst="rect">
            <a:avLst/>
          </a:prstGeom>
          <a:solidFill>
            <a:schemeClr val="accent1"/>
          </a:solidFill>
          <a:ln>
            <a:noFill/>
          </a:ln>
        </p:spPr>
        <p:txBody>
          <a:bodyPr spcFirstLastPara="1" wrap="square" lIns="100575" tIns="0" rIns="100575" bIns="137150" anchor="b" anchorCtr="0">
            <a:noAutofit/>
          </a:bodyPr>
          <a:lstStyle>
            <a:lvl1pPr marL="457200" lvl="0" indent="-228600" algn="l">
              <a:lnSpc>
                <a:spcPct val="100000"/>
              </a:lnSpc>
              <a:spcBef>
                <a:spcPts val="0"/>
              </a:spcBef>
              <a:spcAft>
                <a:spcPts val="0"/>
              </a:spcAft>
              <a:buSzPts val="950"/>
              <a:buNone/>
              <a:defRPr sz="950" b="0">
                <a:solidFill>
                  <a:schemeClr val="lt1"/>
                </a:solidFill>
                <a:latin typeface="Calibri"/>
                <a:ea typeface="Calibri"/>
                <a:cs typeface="Calibri"/>
                <a:sym typeface="Calibri"/>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46" name="Google Shape;946;p49"/>
          <p:cNvSpPr txBox="1">
            <a:spLocks noGrp="1"/>
          </p:cNvSpPr>
          <p:nvPr>
            <p:ph type="body" idx="13"/>
          </p:nvPr>
        </p:nvSpPr>
        <p:spPr>
          <a:xfrm>
            <a:off x="8717280" y="4253865"/>
            <a:ext cx="1691640" cy="1691640"/>
          </a:xfrm>
          <a:prstGeom prst="rect">
            <a:avLst/>
          </a:prstGeom>
          <a:solidFill>
            <a:schemeClr val="accent1"/>
          </a:solidFill>
          <a:ln>
            <a:noFill/>
          </a:ln>
        </p:spPr>
        <p:txBody>
          <a:bodyPr spcFirstLastPara="1" wrap="square" lIns="100575" tIns="0" rIns="100575" bIns="137150" anchor="b" anchorCtr="0">
            <a:noAutofit/>
          </a:bodyPr>
          <a:lstStyle>
            <a:lvl1pPr marL="457200" lvl="0" indent="-228600" algn="l">
              <a:lnSpc>
                <a:spcPct val="100000"/>
              </a:lnSpc>
              <a:spcBef>
                <a:spcPts val="0"/>
              </a:spcBef>
              <a:spcAft>
                <a:spcPts val="0"/>
              </a:spcAft>
              <a:buSzPts val="950"/>
              <a:buNone/>
              <a:defRPr sz="950" b="0">
                <a:solidFill>
                  <a:schemeClr val="lt1"/>
                </a:solidFill>
                <a:latin typeface="Calibri"/>
                <a:ea typeface="Calibri"/>
                <a:cs typeface="Calibri"/>
                <a:sym typeface="Calibri"/>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ext &amp; Image Grid 3">
  <p:cSld name="Text &amp; Image Grid 3">
    <p:spTree>
      <p:nvGrpSpPr>
        <p:cNvPr id="1" name="Shape 947"/>
        <p:cNvGrpSpPr/>
        <p:nvPr/>
      </p:nvGrpSpPr>
      <p:grpSpPr>
        <a:xfrm>
          <a:off x="0" y="0"/>
          <a:ext cx="0" cy="0"/>
          <a:chOff x="0" y="0"/>
          <a:chExt cx="0" cy="0"/>
        </a:xfrm>
      </p:grpSpPr>
      <p:sp>
        <p:nvSpPr>
          <p:cNvPr id="948" name="Google Shape;948;p50"/>
          <p:cNvSpPr txBox="1">
            <a:spLocks noGrp="1"/>
          </p:cNvSpPr>
          <p:nvPr>
            <p:ph type="title"/>
          </p:nvPr>
        </p:nvSpPr>
        <p:spPr>
          <a:xfrm>
            <a:off x="571641" y="484632"/>
            <a:ext cx="4572000" cy="52120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9" name="Google Shape;949;p50"/>
          <p:cNvSpPr txBox="1">
            <a:spLocks noGrp="1"/>
          </p:cNvSpPr>
          <p:nvPr>
            <p:ph type="body" idx="1"/>
          </p:nvPr>
        </p:nvSpPr>
        <p:spPr>
          <a:xfrm>
            <a:off x="571500" y="1014984"/>
            <a:ext cx="4572000" cy="2743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600"/>
              <a:buNone/>
              <a:defRPr b="1">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50" name="Google Shape;950;p50"/>
          <p:cNvSpPr txBox="1">
            <a:spLocks noGrp="1"/>
          </p:cNvSpPr>
          <p:nvPr>
            <p:ph type="body" idx="2"/>
          </p:nvPr>
        </p:nvSpPr>
        <p:spPr>
          <a:xfrm>
            <a:off x="571500" y="2002536"/>
            <a:ext cx="4297680" cy="420624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a:lvl1pPr>
            <a:lvl2pPr marL="914400" lvl="1" indent="-330200" algn="l">
              <a:lnSpc>
                <a:spcPct val="100000"/>
              </a:lnSpc>
              <a:spcBef>
                <a:spcPts val="800"/>
              </a:spcBef>
              <a:spcAft>
                <a:spcPts val="0"/>
              </a:spcAft>
              <a:buSzPts val="1600"/>
              <a:buChar char="‒"/>
              <a:defRPr/>
            </a:lvl2pPr>
            <a:lvl3pPr marL="1371600" lvl="2" indent="-330200" algn="l">
              <a:lnSpc>
                <a:spcPct val="100000"/>
              </a:lnSpc>
              <a:spcBef>
                <a:spcPts val="800"/>
              </a:spcBef>
              <a:spcAft>
                <a:spcPts val="0"/>
              </a:spcAft>
              <a:buSzPts val="1600"/>
              <a:buChar char="▫"/>
              <a:defRPr/>
            </a:lvl3pPr>
            <a:lvl4pPr marL="1828800" lvl="3" indent="-330200" algn="l">
              <a:lnSpc>
                <a:spcPct val="100000"/>
              </a:lnSpc>
              <a:spcBef>
                <a:spcPts val="800"/>
              </a:spcBef>
              <a:spcAft>
                <a:spcPts val="0"/>
              </a:spcAft>
              <a:buSzPts val="1600"/>
              <a:buChar char="◦"/>
              <a:defRPr/>
            </a:lvl4pPr>
            <a:lvl5pPr marL="2286000" lvl="4" indent="-330200" algn="l">
              <a:lnSpc>
                <a:spcPct val="100000"/>
              </a:lnSpc>
              <a:spcBef>
                <a:spcPts val="800"/>
              </a:spcBef>
              <a:spcAft>
                <a:spcPts val="0"/>
              </a:spcAft>
              <a:buSzPts val="16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51" name="Google Shape;951;p50"/>
          <p:cNvSpPr>
            <a:spLocks noGrp="1"/>
          </p:cNvSpPr>
          <p:nvPr>
            <p:ph type="pic" idx="3"/>
          </p:nvPr>
        </p:nvSpPr>
        <p:spPr>
          <a:xfrm>
            <a:off x="8717280" y="0"/>
            <a:ext cx="3474720" cy="2971800"/>
          </a:xfrm>
          <a:prstGeom prst="rect">
            <a:avLst/>
          </a:prstGeom>
          <a:solidFill>
            <a:schemeClr val="dk2"/>
          </a:solidFill>
          <a:ln>
            <a:noFill/>
          </a:ln>
        </p:spPr>
      </p:sp>
      <p:sp>
        <p:nvSpPr>
          <p:cNvPr id="952" name="Google Shape;952;p50"/>
          <p:cNvSpPr>
            <a:spLocks noGrp="1"/>
          </p:cNvSpPr>
          <p:nvPr>
            <p:ph type="pic" idx="4"/>
          </p:nvPr>
        </p:nvSpPr>
        <p:spPr>
          <a:xfrm>
            <a:off x="5242776" y="0"/>
            <a:ext cx="3474720" cy="2971800"/>
          </a:xfrm>
          <a:prstGeom prst="rect">
            <a:avLst/>
          </a:prstGeom>
          <a:solidFill>
            <a:schemeClr val="dk2"/>
          </a:solidFill>
          <a:ln>
            <a:noFill/>
          </a:ln>
        </p:spPr>
      </p:sp>
      <p:sp>
        <p:nvSpPr>
          <p:cNvPr id="953" name="Google Shape;953;p50"/>
          <p:cNvSpPr>
            <a:spLocks noGrp="1"/>
          </p:cNvSpPr>
          <p:nvPr>
            <p:ph type="pic" idx="5"/>
          </p:nvPr>
        </p:nvSpPr>
        <p:spPr>
          <a:xfrm>
            <a:off x="8717280" y="2973705"/>
            <a:ext cx="3474720" cy="2971800"/>
          </a:xfrm>
          <a:prstGeom prst="rect">
            <a:avLst/>
          </a:prstGeom>
          <a:solidFill>
            <a:schemeClr val="dk2"/>
          </a:solidFill>
          <a:ln>
            <a:noFill/>
          </a:ln>
        </p:spPr>
      </p:sp>
      <p:sp>
        <p:nvSpPr>
          <p:cNvPr id="954" name="Google Shape;954;p50"/>
          <p:cNvSpPr>
            <a:spLocks noGrp="1"/>
          </p:cNvSpPr>
          <p:nvPr>
            <p:ph type="pic" idx="6"/>
          </p:nvPr>
        </p:nvSpPr>
        <p:spPr>
          <a:xfrm>
            <a:off x="5242776" y="2973705"/>
            <a:ext cx="3474720" cy="2971800"/>
          </a:xfrm>
          <a:prstGeom prst="rect">
            <a:avLst/>
          </a:prstGeom>
          <a:solidFill>
            <a:schemeClr val="dk2"/>
          </a:solidFill>
          <a:ln>
            <a:noFill/>
          </a:ln>
        </p:spPr>
      </p:sp>
      <p:sp>
        <p:nvSpPr>
          <p:cNvPr id="955" name="Google Shape;955;p50"/>
          <p:cNvSpPr txBox="1">
            <a:spLocks noGrp="1"/>
          </p:cNvSpPr>
          <p:nvPr>
            <p:ph type="body" idx="7"/>
          </p:nvPr>
        </p:nvSpPr>
        <p:spPr>
          <a:xfrm>
            <a:off x="5242776" y="1280160"/>
            <a:ext cx="1691640" cy="1691640"/>
          </a:xfrm>
          <a:prstGeom prst="rect">
            <a:avLst/>
          </a:prstGeom>
          <a:solidFill>
            <a:schemeClr val="accent2"/>
          </a:solidFill>
          <a:ln>
            <a:noFill/>
          </a:ln>
        </p:spPr>
        <p:txBody>
          <a:bodyPr spcFirstLastPara="1" wrap="square" lIns="100575" tIns="0" rIns="100575" bIns="137150" anchor="b" anchorCtr="0">
            <a:noAutofit/>
          </a:bodyPr>
          <a:lstStyle>
            <a:lvl1pPr marL="457200" lvl="0" indent="-228600" algn="l">
              <a:lnSpc>
                <a:spcPct val="100000"/>
              </a:lnSpc>
              <a:spcBef>
                <a:spcPts val="0"/>
              </a:spcBef>
              <a:spcAft>
                <a:spcPts val="0"/>
              </a:spcAft>
              <a:buSzPts val="950"/>
              <a:buNone/>
              <a:defRPr sz="950" b="0">
                <a:solidFill>
                  <a:schemeClr val="lt1"/>
                </a:solidFill>
                <a:latin typeface="Calibri"/>
                <a:ea typeface="Calibri"/>
                <a:cs typeface="Calibri"/>
                <a:sym typeface="Calibri"/>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56" name="Google Shape;956;p50"/>
          <p:cNvSpPr txBox="1">
            <a:spLocks noGrp="1"/>
          </p:cNvSpPr>
          <p:nvPr>
            <p:ph type="body" idx="8"/>
          </p:nvPr>
        </p:nvSpPr>
        <p:spPr>
          <a:xfrm>
            <a:off x="8717280" y="1280160"/>
            <a:ext cx="1691640" cy="1691640"/>
          </a:xfrm>
          <a:prstGeom prst="rect">
            <a:avLst/>
          </a:prstGeom>
          <a:solidFill>
            <a:schemeClr val="accent2"/>
          </a:solidFill>
          <a:ln>
            <a:noFill/>
          </a:ln>
        </p:spPr>
        <p:txBody>
          <a:bodyPr spcFirstLastPara="1" wrap="square" lIns="100575" tIns="0" rIns="100575" bIns="137150" anchor="b" anchorCtr="0">
            <a:noAutofit/>
          </a:bodyPr>
          <a:lstStyle>
            <a:lvl1pPr marL="457200" lvl="0" indent="-228600" algn="l">
              <a:lnSpc>
                <a:spcPct val="100000"/>
              </a:lnSpc>
              <a:spcBef>
                <a:spcPts val="0"/>
              </a:spcBef>
              <a:spcAft>
                <a:spcPts val="0"/>
              </a:spcAft>
              <a:buSzPts val="950"/>
              <a:buNone/>
              <a:defRPr sz="950" b="0">
                <a:solidFill>
                  <a:schemeClr val="lt1"/>
                </a:solidFill>
                <a:latin typeface="Calibri"/>
                <a:ea typeface="Calibri"/>
                <a:cs typeface="Calibri"/>
                <a:sym typeface="Calibri"/>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57" name="Google Shape;957;p50"/>
          <p:cNvSpPr txBox="1">
            <a:spLocks noGrp="1"/>
          </p:cNvSpPr>
          <p:nvPr>
            <p:ph type="body" idx="9"/>
          </p:nvPr>
        </p:nvSpPr>
        <p:spPr>
          <a:xfrm>
            <a:off x="5242776" y="4253865"/>
            <a:ext cx="1691640" cy="1691640"/>
          </a:xfrm>
          <a:prstGeom prst="rect">
            <a:avLst/>
          </a:prstGeom>
          <a:solidFill>
            <a:schemeClr val="accent2"/>
          </a:solidFill>
          <a:ln>
            <a:noFill/>
          </a:ln>
        </p:spPr>
        <p:txBody>
          <a:bodyPr spcFirstLastPara="1" wrap="square" lIns="100575" tIns="0" rIns="100575" bIns="137150" anchor="b" anchorCtr="0">
            <a:noAutofit/>
          </a:bodyPr>
          <a:lstStyle>
            <a:lvl1pPr marL="457200" lvl="0" indent="-228600" algn="l">
              <a:lnSpc>
                <a:spcPct val="100000"/>
              </a:lnSpc>
              <a:spcBef>
                <a:spcPts val="0"/>
              </a:spcBef>
              <a:spcAft>
                <a:spcPts val="0"/>
              </a:spcAft>
              <a:buSzPts val="950"/>
              <a:buNone/>
              <a:defRPr sz="950" b="0">
                <a:solidFill>
                  <a:schemeClr val="lt1"/>
                </a:solidFill>
                <a:latin typeface="Calibri"/>
                <a:ea typeface="Calibri"/>
                <a:cs typeface="Calibri"/>
                <a:sym typeface="Calibri"/>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58" name="Google Shape;958;p50"/>
          <p:cNvSpPr txBox="1">
            <a:spLocks noGrp="1"/>
          </p:cNvSpPr>
          <p:nvPr>
            <p:ph type="body" idx="13"/>
          </p:nvPr>
        </p:nvSpPr>
        <p:spPr>
          <a:xfrm>
            <a:off x="8717280" y="4253865"/>
            <a:ext cx="1691640" cy="1691640"/>
          </a:xfrm>
          <a:prstGeom prst="rect">
            <a:avLst/>
          </a:prstGeom>
          <a:solidFill>
            <a:schemeClr val="accent2"/>
          </a:solidFill>
          <a:ln>
            <a:noFill/>
          </a:ln>
        </p:spPr>
        <p:txBody>
          <a:bodyPr spcFirstLastPara="1" wrap="square" lIns="100575" tIns="0" rIns="100575" bIns="137150" anchor="b" anchorCtr="0">
            <a:noAutofit/>
          </a:bodyPr>
          <a:lstStyle>
            <a:lvl1pPr marL="457200" lvl="0" indent="-228600" algn="l">
              <a:lnSpc>
                <a:spcPct val="100000"/>
              </a:lnSpc>
              <a:spcBef>
                <a:spcPts val="0"/>
              </a:spcBef>
              <a:spcAft>
                <a:spcPts val="0"/>
              </a:spcAft>
              <a:buSzPts val="950"/>
              <a:buNone/>
              <a:defRPr sz="950" b="0">
                <a:solidFill>
                  <a:schemeClr val="lt1"/>
                </a:solidFill>
                <a:latin typeface="Calibri"/>
                <a:ea typeface="Calibri"/>
                <a:cs typeface="Calibri"/>
                <a:sym typeface="Calibri"/>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89"/>
        <p:cNvGrpSpPr/>
        <p:nvPr/>
      </p:nvGrpSpPr>
      <p:grpSpPr>
        <a:xfrm>
          <a:off x="0" y="0"/>
          <a:ext cx="0" cy="0"/>
          <a:chOff x="0" y="0"/>
          <a:chExt cx="0" cy="0"/>
        </a:xfrm>
      </p:grpSpPr>
      <p:sp>
        <p:nvSpPr>
          <p:cNvPr id="90" name="Google Shape;90;p35"/>
          <p:cNvSpPr txBox="1">
            <a:spLocks noGrp="1"/>
          </p:cNvSpPr>
          <p:nvPr>
            <p:ph type="title"/>
          </p:nvPr>
        </p:nvSpPr>
        <p:spPr>
          <a:xfrm>
            <a:off x="571641" y="484632"/>
            <a:ext cx="11036808" cy="52120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3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5"/>
          <p:cNvSpPr txBox="1">
            <a:spLocks noGrp="1"/>
          </p:cNvSpPr>
          <p:nvPr>
            <p:ph type="body" idx="1"/>
          </p:nvPr>
        </p:nvSpPr>
        <p:spPr>
          <a:xfrm>
            <a:off x="571500" y="1526418"/>
            <a:ext cx="3695700" cy="466344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600"/>
              </a:spcBef>
              <a:spcAft>
                <a:spcPts val="0"/>
              </a:spcAft>
              <a:buClr>
                <a:schemeClr val="accent1"/>
              </a:buClr>
              <a:buSzPts val="1600"/>
              <a:buFont typeface="Calibri"/>
              <a:buAutoNum type="arabicPeriod"/>
              <a:defRPr b="1"/>
            </a:lvl1pPr>
            <a:lvl2pPr marL="914400" lvl="1" indent="-228600" algn="l">
              <a:lnSpc>
                <a:spcPct val="100000"/>
              </a:lnSpc>
              <a:spcBef>
                <a:spcPts val="200"/>
              </a:spcBef>
              <a:spcAft>
                <a:spcPts val="0"/>
              </a:spcAft>
              <a:buClr>
                <a:schemeClr val="accent1"/>
              </a:buClr>
              <a:buSzPts val="1200"/>
              <a:buFont typeface="Calibri"/>
              <a:buNone/>
              <a:defRPr sz="1200" b="0"/>
            </a:lvl2pPr>
            <a:lvl3pPr marL="1371600" lvl="2" indent="-330200" algn="l">
              <a:lnSpc>
                <a:spcPct val="100000"/>
              </a:lnSpc>
              <a:spcBef>
                <a:spcPts val="600"/>
              </a:spcBef>
              <a:spcAft>
                <a:spcPts val="0"/>
              </a:spcAft>
              <a:buClr>
                <a:schemeClr val="accent1"/>
              </a:buClr>
              <a:buSzPts val="1600"/>
              <a:buFont typeface="Calibri"/>
              <a:buAutoNum type="arabicPeriod"/>
              <a:defRPr b="1"/>
            </a:lvl3pPr>
            <a:lvl4pPr marL="1828800" lvl="3" indent="-330200" algn="l">
              <a:lnSpc>
                <a:spcPct val="100000"/>
              </a:lnSpc>
              <a:spcBef>
                <a:spcPts val="600"/>
              </a:spcBef>
              <a:spcAft>
                <a:spcPts val="0"/>
              </a:spcAft>
              <a:buClr>
                <a:schemeClr val="accent1"/>
              </a:buClr>
              <a:buSzPts val="1600"/>
              <a:buFont typeface="Calibri"/>
              <a:buAutoNum type="arabicPeriod"/>
              <a:defRPr b="1"/>
            </a:lvl4pPr>
            <a:lvl5pPr marL="2286000" lvl="4" indent="-330200" algn="l">
              <a:lnSpc>
                <a:spcPct val="100000"/>
              </a:lnSpc>
              <a:spcBef>
                <a:spcPts val="600"/>
              </a:spcBef>
              <a:spcAft>
                <a:spcPts val="0"/>
              </a:spcAft>
              <a:buClr>
                <a:schemeClr val="accent1"/>
              </a:buClr>
              <a:buSzPts val="1600"/>
              <a:buFont typeface="Calibri"/>
              <a:buAutoNum type="arabicPeriod"/>
              <a:defRPr b="1"/>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2" name="Google Shape;92;p35"/>
          <p:cNvSpPr txBox="1">
            <a:spLocks noGrp="1"/>
          </p:cNvSpPr>
          <p:nvPr>
            <p:ph type="body" idx="2"/>
          </p:nvPr>
        </p:nvSpPr>
        <p:spPr>
          <a:xfrm>
            <a:off x="4704588" y="1526418"/>
            <a:ext cx="3695700" cy="466344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600"/>
              </a:spcBef>
              <a:spcAft>
                <a:spcPts val="0"/>
              </a:spcAft>
              <a:buClr>
                <a:schemeClr val="accent1"/>
              </a:buClr>
              <a:buSzPts val="1600"/>
              <a:buFont typeface="Calibri"/>
              <a:buAutoNum type="arabicPeriod" startAt="9"/>
              <a:defRPr b="1"/>
            </a:lvl1pPr>
            <a:lvl2pPr marL="914400" lvl="1" indent="-228600" algn="l">
              <a:lnSpc>
                <a:spcPct val="100000"/>
              </a:lnSpc>
              <a:spcBef>
                <a:spcPts val="200"/>
              </a:spcBef>
              <a:spcAft>
                <a:spcPts val="0"/>
              </a:spcAft>
              <a:buClr>
                <a:schemeClr val="accent1"/>
              </a:buClr>
              <a:buSzPts val="1200"/>
              <a:buFont typeface="Calibri"/>
              <a:buNone/>
              <a:defRPr sz="1200" b="0"/>
            </a:lvl2pPr>
            <a:lvl3pPr marL="1371600" lvl="2" indent="-330200" algn="l">
              <a:lnSpc>
                <a:spcPct val="100000"/>
              </a:lnSpc>
              <a:spcBef>
                <a:spcPts val="600"/>
              </a:spcBef>
              <a:spcAft>
                <a:spcPts val="0"/>
              </a:spcAft>
              <a:buClr>
                <a:schemeClr val="accent1"/>
              </a:buClr>
              <a:buSzPts val="1600"/>
              <a:buFont typeface="Calibri"/>
              <a:buAutoNum type="arabicPeriod"/>
              <a:defRPr b="1"/>
            </a:lvl3pPr>
            <a:lvl4pPr marL="1828800" lvl="3" indent="-330200" algn="l">
              <a:lnSpc>
                <a:spcPct val="100000"/>
              </a:lnSpc>
              <a:spcBef>
                <a:spcPts val="600"/>
              </a:spcBef>
              <a:spcAft>
                <a:spcPts val="0"/>
              </a:spcAft>
              <a:buClr>
                <a:schemeClr val="accent1"/>
              </a:buClr>
              <a:buSzPts val="1600"/>
              <a:buFont typeface="Calibri"/>
              <a:buAutoNum type="arabicPeriod"/>
              <a:defRPr b="1"/>
            </a:lvl4pPr>
            <a:lvl5pPr marL="2286000" lvl="4" indent="-330200" algn="l">
              <a:lnSpc>
                <a:spcPct val="100000"/>
              </a:lnSpc>
              <a:spcBef>
                <a:spcPts val="600"/>
              </a:spcBef>
              <a:spcAft>
                <a:spcPts val="0"/>
              </a:spcAft>
              <a:buClr>
                <a:schemeClr val="accent1"/>
              </a:buClr>
              <a:buSzPts val="1600"/>
              <a:buFont typeface="Calibri"/>
              <a:buAutoNum type="arabicPeriod"/>
              <a:defRPr b="1"/>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ext &amp; Image Grid 4">
  <p:cSld name="Text &amp; Image Grid 4">
    <p:spTree>
      <p:nvGrpSpPr>
        <p:cNvPr id="1" name="Shape 959"/>
        <p:cNvGrpSpPr/>
        <p:nvPr/>
      </p:nvGrpSpPr>
      <p:grpSpPr>
        <a:xfrm>
          <a:off x="0" y="0"/>
          <a:ext cx="0" cy="0"/>
          <a:chOff x="0" y="0"/>
          <a:chExt cx="0" cy="0"/>
        </a:xfrm>
      </p:grpSpPr>
      <p:sp>
        <p:nvSpPr>
          <p:cNvPr id="960" name="Google Shape;960;p51"/>
          <p:cNvSpPr txBox="1">
            <a:spLocks noGrp="1"/>
          </p:cNvSpPr>
          <p:nvPr>
            <p:ph type="title"/>
          </p:nvPr>
        </p:nvSpPr>
        <p:spPr>
          <a:xfrm>
            <a:off x="571641" y="484632"/>
            <a:ext cx="4572000" cy="52120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1" name="Google Shape;961;p51"/>
          <p:cNvSpPr txBox="1">
            <a:spLocks noGrp="1"/>
          </p:cNvSpPr>
          <p:nvPr>
            <p:ph type="body" idx="1"/>
          </p:nvPr>
        </p:nvSpPr>
        <p:spPr>
          <a:xfrm>
            <a:off x="571500" y="1014984"/>
            <a:ext cx="4572000" cy="2743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600"/>
              <a:buNone/>
              <a:defRPr b="1">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62" name="Google Shape;962;p51"/>
          <p:cNvSpPr txBox="1">
            <a:spLocks noGrp="1"/>
          </p:cNvSpPr>
          <p:nvPr>
            <p:ph type="body" idx="2"/>
          </p:nvPr>
        </p:nvSpPr>
        <p:spPr>
          <a:xfrm>
            <a:off x="571500" y="2002536"/>
            <a:ext cx="4297680" cy="420624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a:lvl1pPr>
            <a:lvl2pPr marL="914400" lvl="1" indent="-330200" algn="l">
              <a:lnSpc>
                <a:spcPct val="100000"/>
              </a:lnSpc>
              <a:spcBef>
                <a:spcPts val="800"/>
              </a:spcBef>
              <a:spcAft>
                <a:spcPts val="0"/>
              </a:spcAft>
              <a:buSzPts val="1600"/>
              <a:buChar char="‒"/>
              <a:defRPr/>
            </a:lvl2pPr>
            <a:lvl3pPr marL="1371600" lvl="2" indent="-330200" algn="l">
              <a:lnSpc>
                <a:spcPct val="100000"/>
              </a:lnSpc>
              <a:spcBef>
                <a:spcPts val="800"/>
              </a:spcBef>
              <a:spcAft>
                <a:spcPts val="0"/>
              </a:spcAft>
              <a:buSzPts val="1600"/>
              <a:buChar char="▫"/>
              <a:defRPr/>
            </a:lvl3pPr>
            <a:lvl4pPr marL="1828800" lvl="3" indent="-330200" algn="l">
              <a:lnSpc>
                <a:spcPct val="100000"/>
              </a:lnSpc>
              <a:spcBef>
                <a:spcPts val="800"/>
              </a:spcBef>
              <a:spcAft>
                <a:spcPts val="0"/>
              </a:spcAft>
              <a:buSzPts val="1600"/>
              <a:buChar char="◦"/>
              <a:defRPr/>
            </a:lvl4pPr>
            <a:lvl5pPr marL="2286000" lvl="4" indent="-330200" algn="l">
              <a:lnSpc>
                <a:spcPct val="100000"/>
              </a:lnSpc>
              <a:spcBef>
                <a:spcPts val="800"/>
              </a:spcBef>
              <a:spcAft>
                <a:spcPts val="0"/>
              </a:spcAft>
              <a:buSzPts val="16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63" name="Google Shape;963;p51"/>
          <p:cNvSpPr>
            <a:spLocks noGrp="1"/>
          </p:cNvSpPr>
          <p:nvPr>
            <p:ph type="pic" idx="3"/>
          </p:nvPr>
        </p:nvSpPr>
        <p:spPr>
          <a:xfrm>
            <a:off x="8717280" y="0"/>
            <a:ext cx="3474720" cy="2971800"/>
          </a:xfrm>
          <a:prstGeom prst="rect">
            <a:avLst/>
          </a:prstGeom>
          <a:solidFill>
            <a:schemeClr val="dk2"/>
          </a:solidFill>
          <a:ln>
            <a:noFill/>
          </a:ln>
        </p:spPr>
      </p:sp>
      <p:sp>
        <p:nvSpPr>
          <p:cNvPr id="964" name="Google Shape;964;p51"/>
          <p:cNvSpPr>
            <a:spLocks noGrp="1"/>
          </p:cNvSpPr>
          <p:nvPr>
            <p:ph type="pic" idx="4"/>
          </p:nvPr>
        </p:nvSpPr>
        <p:spPr>
          <a:xfrm>
            <a:off x="5242776" y="0"/>
            <a:ext cx="3474720" cy="2971800"/>
          </a:xfrm>
          <a:prstGeom prst="rect">
            <a:avLst/>
          </a:prstGeom>
          <a:solidFill>
            <a:schemeClr val="dk2"/>
          </a:solidFill>
          <a:ln>
            <a:noFill/>
          </a:ln>
        </p:spPr>
      </p:sp>
      <p:sp>
        <p:nvSpPr>
          <p:cNvPr id="965" name="Google Shape;965;p51"/>
          <p:cNvSpPr>
            <a:spLocks noGrp="1"/>
          </p:cNvSpPr>
          <p:nvPr>
            <p:ph type="pic" idx="5"/>
          </p:nvPr>
        </p:nvSpPr>
        <p:spPr>
          <a:xfrm>
            <a:off x="8717280" y="2973705"/>
            <a:ext cx="3474720" cy="2971800"/>
          </a:xfrm>
          <a:prstGeom prst="rect">
            <a:avLst/>
          </a:prstGeom>
          <a:solidFill>
            <a:schemeClr val="dk2"/>
          </a:solidFill>
          <a:ln>
            <a:noFill/>
          </a:ln>
        </p:spPr>
      </p:sp>
      <p:sp>
        <p:nvSpPr>
          <p:cNvPr id="966" name="Google Shape;966;p51"/>
          <p:cNvSpPr>
            <a:spLocks noGrp="1"/>
          </p:cNvSpPr>
          <p:nvPr>
            <p:ph type="pic" idx="6"/>
          </p:nvPr>
        </p:nvSpPr>
        <p:spPr>
          <a:xfrm>
            <a:off x="5242776" y="2973705"/>
            <a:ext cx="3474720" cy="2971800"/>
          </a:xfrm>
          <a:prstGeom prst="rect">
            <a:avLst/>
          </a:prstGeom>
          <a:solidFill>
            <a:schemeClr val="dk2"/>
          </a:solidFill>
          <a:ln>
            <a:noFill/>
          </a:ln>
        </p:spPr>
      </p:sp>
      <p:sp>
        <p:nvSpPr>
          <p:cNvPr id="967" name="Google Shape;967;p51"/>
          <p:cNvSpPr txBox="1">
            <a:spLocks noGrp="1"/>
          </p:cNvSpPr>
          <p:nvPr>
            <p:ph type="body" idx="7"/>
          </p:nvPr>
        </p:nvSpPr>
        <p:spPr>
          <a:xfrm>
            <a:off x="5242776" y="1280160"/>
            <a:ext cx="1691640" cy="1691640"/>
          </a:xfrm>
          <a:prstGeom prst="rect">
            <a:avLst/>
          </a:prstGeom>
          <a:solidFill>
            <a:schemeClr val="accent5"/>
          </a:solidFill>
          <a:ln>
            <a:noFill/>
          </a:ln>
        </p:spPr>
        <p:txBody>
          <a:bodyPr spcFirstLastPara="1" wrap="square" lIns="100575" tIns="0" rIns="100575" bIns="137150" anchor="b" anchorCtr="0">
            <a:noAutofit/>
          </a:bodyPr>
          <a:lstStyle>
            <a:lvl1pPr marL="457200" lvl="0" indent="-228600" algn="l">
              <a:lnSpc>
                <a:spcPct val="100000"/>
              </a:lnSpc>
              <a:spcBef>
                <a:spcPts val="0"/>
              </a:spcBef>
              <a:spcAft>
                <a:spcPts val="0"/>
              </a:spcAft>
              <a:buSzPts val="950"/>
              <a:buNone/>
              <a:defRPr sz="950" b="0">
                <a:solidFill>
                  <a:schemeClr val="lt1"/>
                </a:solidFill>
                <a:latin typeface="Calibri"/>
                <a:ea typeface="Calibri"/>
                <a:cs typeface="Calibri"/>
                <a:sym typeface="Calibri"/>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68" name="Google Shape;968;p51"/>
          <p:cNvSpPr txBox="1">
            <a:spLocks noGrp="1"/>
          </p:cNvSpPr>
          <p:nvPr>
            <p:ph type="body" idx="8"/>
          </p:nvPr>
        </p:nvSpPr>
        <p:spPr>
          <a:xfrm>
            <a:off x="8717280" y="1280160"/>
            <a:ext cx="1691640" cy="1691640"/>
          </a:xfrm>
          <a:prstGeom prst="rect">
            <a:avLst/>
          </a:prstGeom>
          <a:solidFill>
            <a:schemeClr val="accent5"/>
          </a:solidFill>
          <a:ln>
            <a:noFill/>
          </a:ln>
        </p:spPr>
        <p:txBody>
          <a:bodyPr spcFirstLastPara="1" wrap="square" lIns="100575" tIns="0" rIns="100575" bIns="137150" anchor="b" anchorCtr="0">
            <a:noAutofit/>
          </a:bodyPr>
          <a:lstStyle>
            <a:lvl1pPr marL="457200" lvl="0" indent="-228600" algn="l">
              <a:lnSpc>
                <a:spcPct val="100000"/>
              </a:lnSpc>
              <a:spcBef>
                <a:spcPts val="0"/>
              </a:spcBef>
              <a:spcAft>
                <a:spcPts val="0"/>
              </a:spcAft>
              <a:buSzPts val="950"/>
              <a:buNone/>
              <a:defRPr sz="950" b="0">
                <a:solidFill>
                  <a:schemeClr val="lt1"/>
                </a:solidFill>
                <a:latin typeface="Calibri"/>
                <a:ea typeface="Calibri"/>
                <a:cs typeface="Calibri"/>
                <a:sym typeface="Calibri"/>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69" name="Google Shape;969;p51"/>
          <p:cNvSpPr txBox="1">
            <a:spLocks noGrp="1"/>
          </p:cNvSpPr>
          <p:nvPr>
            <p:ph type="body" idx="9"/>
          </p:nvPr>
        </p:nvSpPr>
        <p:spPr>
          <a:xfrm>
            <a:off x="5242776" y="4253865"/>
            <a:ext cx="1691640" cy="1691640"/>
          </a:xfrm>
          <a:prstGeom prst="rect">
            <a:avLst/>
          </a:prstGeom>
          <a:solidFill>
            <a:schemeClr val="accent5"/>
          </a:solidFill>
          <a:ln>
            <a:noFill/>
          </a:ln>
        </p:spPr>
        <p:txBody>
          <a:bodyPr spcFirstLastPara="1" wrap="square" lIns="100575" tIns="0" rIns="100575" bIns="137150" anchor="b" anchorCtr="0">
            <a:noAutofit/>
          </a:bodyPr>
          <a:lstStyle>
            <a:lvl1pPr marL="457200" lvl="0" indent="-228600" algn="l">
              <a:lnSpc>
                <a:spcPct val="100000"/>
              </a:lnSpc>
              <a:spcBef>
                <a:spcPts val="0"/>
              </a:spcBef>
              <a:spcAft>
                <a:spcPts val="0"/>
              </a:spcAft>
              <a:buSzPts val="950"/>
              <a:buNone/>
              <a:defRPr sz="950" b="0">
                <a:solidFill>
                  <a:schemeClr val="lt1"/>
                </a:solidFill>
                <a:latin typeface="Calibri"/>
                <a:ea typeface="Calibri"/>
                <a:cs typeface="Calibri"/>
                <a:sym typeface="Calibri"/>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70" name="Google Shape;970;p51"/>
          <p:cNvSpPr txBox="1">
            <a:spLocks noGrp="1"/>
          </p:cNvSpPr>
          <p:nvPr>
            <p:ph type="body" idx="13"/>
          </p:nvPr>
        </p:nvSpPr>
        <p:spPr>
          <a:xfrm>
            <a:off x="8717280" y="4253865"/>
            <a:ext cx="1691640" cy="1691640"/>
          </a:xfrm>
          <a:prstGeom prst="rect">
            <a:avLst/>
          </a:prstGeom>
          <a:solidFill>
            <a:schemeClr val="accent5"/>
          </a:solidFill>
          <a:ln>
            <a:noFill/>
          </a:ln>
        </p:spPr>
        <p:txBody>
          <a:bodyPr spcFirstLastPara="1" wrap="square" lIns="100575" tIns="0" rIns="100575" bIns="137150" anchor="b" anchorCtr="0">
            <a:noAutofit/>
          </a:bodyPr>
          <a:lstStyle>
            <a:lvl1pPr marL="457200" lvl="0" indent="-228600" algn="l">
              <a:lnSpc>
                <a:spcPct val="100000"/>
              </a:lnSpc>
              <a:spcBef>
                <a:spcPts val="0"/>
              </a:spcBef>
              <a:spcAft>
                <a:spcPts val="0"/>
              </a:spcAft>
              <a:buSzPts val="950"/>
              <a:buNone/>
              <a:defRPr sz="950" b="0">
                <a:solidFill>
                  <a:schemeClr val="lt1"/>
                </a:solidFill>
                <a:latin typeface="Calibri"/>
                <a:ea typeface="Calibri"/>
                <a:cs typeface="Calibri"/>
                <a:sym typeface="Calibri"/>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ext &amp; Image Grid 5">
  <p:cSld name="Text &amp; Image Grid 5">
    <p:spTree>
      <p:nvGrpSpPr>
        <p:cNvPr id="1" name="Shape 971"/>
        <p:cNvGrpSpPr/>
        <p:nvPr/>
      </p:nvGrpSpPr>
      <p:grpSpPr>
        <a:xfrm>
          <a:off x="0" y="0"/>
          <a:ext cx="0" cy="0"/>
          <a:chOff x="0" y="0"/>
          <a:chExt cx="0" cy="0"/>
        </a:xfrm>
      </p:grpSpPr>
      <p:sp>
        <p:nvSpPr>
          <p:cNvPr id="972" name="Google Shape;972;p52"/>
          <p:cNvSpPr txBox="1">
            <a:spLocks noGrp="1"/>
          </p:cNvSpPr>
          <p:nvPr>
            <p:ph type="title"/>
          </p:nvPr>
        </p:nvSpPr>
        <p:spPr>
          <a:xfrm>
            <a:off x="571641" y="484632"/>
            <a:ext cx="4572000" cy="52120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3" name="Google Shape;973;p52"/>
          <p:cNvSpPr txBox="1">
            <a:spLocks noGrp="1"/>
          </p:cNvSpPr>
          <p:nvPr>
            <p:ph type="body" idx="1"/>
          </p:nvPr>
        </p:nvSpPr>
        <p:spPr>
          <a:xfrm>
            <a:off x="571500" y="1014984"/>
            <a:ext cx="4572000" cy="2743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600"/>
              <a:buNone/>
              <a:defRPr b="1">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74" name="Google Shape;974;p52"/>
          <p:cNvSpPr txBox="1">
            <a:spLocks noGrp="1"/>
          </p:cNvSpPr>
          <p:nvPr>
            <p:ph type="body" idx="2"/>
          </p:nvPr>
        </p:nvSpPr>
        <p:spPr>
          <a:xfrm>
            <a:off x="571500" y="2002536"/>
            <a:ext cx="4297680" cy="420624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a:lvl1pPr>
            <a:lvl2pPr marL="914400" lvl="1" indent="-330200" algn="l">
              <a:lnSpc>
                <a:spcPct val="100000"/>
              </a:lnSpc>
              <a:spcBef>
                <a:spcPts val="800"/>
              </a:spcBef>
              <a:spcAft>
                <a:spcPts val="0"/>
              </a:spcAft>
              <a:buSzPts val="1600"/>
              <a:buChar char="‒"/>
              <a:defRPr/>
            </a:lvl2pPr>
            <a:lvl3pPr marL="1371600" lvl="2" indent="-330200" algn="l">
              <a:lnSpc>
                <a:spcPct val="100000"/>
              </a:lnSpc>
              <a:spcBef>
                <a:spcPts val="800"/>
              </a:spcBef>
              <a:spcAft>
                <a:spcPts val="0"/>
              </a:spcAft>
              <a:buSzPts val="1600"/>
              <a:buChar char="▫"/>
              <a:defRPr/>
            </a:lvl3pPr>
            <a:lvl4pPr marL="1828800" lvl="3" indent="-330200" algn="l">
              <a:lnSpc>
                <a:spcPct val="100000"/>
              </a:lnSpc>
              <a:spcBef>
                <a:spcPts val="800"/>
              </a:spcBef>
              <a:spcAft>
                <a:spcPts val="0"/>
              </a:spcAft>
              <a:buSzPts val="1600"/>
              <a:buChar char="◦"/>
              <a:defRPr/>
            </a:lvl4pPr>
            <a:lvl5pPr marL="2286000" lvl="4" indent="-330200" algn="l">
              <a:lnSpc>
                <a:spcPct val="100000"/>
              </a:lnSpc>
              <a:spcBef>
                <a:spcPts val="800"/>
              </a:spcBef>
              <a:spcAft>
                <a:spcPts val="0"/>
              </a:spcAft>
              <a:buSzPts val="16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75" name="Google Shape;975;p52"/>
          <p:cNvSpPr>
            <a:spLocks noGrp="1"/>
          </p:cNvSpPr>
          <p:nvPr>
            <p:ph type="pic" idx="3"/>
          </p:nvPr>
        </p:nvSpPr>
        <p:spPr>
          <a:xfrm>
            <a:off x="8717280" y="0"/>
            <a:ext cx="3474720" cy="2971800"/>
          </a:xfrm>
          <a:prstGeom prst="rect">
            <a:avLst/>
          </a:prstGeom>
          <a:solidFill>
            <a:schemeClr val="dk2"/>
          </a:solidFill>
          <a:ln>
            <a:noFill/>
          </a:ln>
        </p:spPr>
      </p:sp>
      <p:sp>
        <p:nvSpPr>
          <p:cNvPr id="976" name="Google Shape;976;p52"/>
          <p:cNvSpPr>
            <a:spLocks noGrp="1"/>
          </p:cNvSpPr>
          <p:nvPr>
            <p:ph type="pic" idx="4"/>
          </p:nvPr>
        </p:nvSpPr>
        <p:spPr>
          <a:xfrm>
            <a:off x="5242776" y="0"/>
            <a:ext cx="3474720" cy="2971800"/>
          </a:xfrm>
          <a:prstGeom prst="rect">
            <a:avLst/>
          </a:prstGeom>
          <a:solidFill>
            <a:schemeClr val="dk2"/>
          </a:solidFill>
          <a:ln>
            <a:noFill/>
          </a:ln>
        </p:spPr>
      </p:sp>
      <p:sp>
        <p:nvSpPr>
          <p:cNvPr id="977" name="Google Shape;977;p52"/>
          <p:cNvSpPr>
            <a:spLocks noGrp="1"/>
          </p:cNvSpPr>
          <p:nvPr>
            <p:ph type="pic" idx="5"/>
          </p:nvPr>
        </p:nvSpPr>
        <p:spPr>
          <a:xfrm>
            <a:off x="8717280" y="2973705"/>
            <a:ext cx="3474720" cy="2971800"/>
          </a:xfrm>
          <a:prstGeom prst="rect">
            <a:avLst/>
          </a:prstGeom>
          <a:solidFill>
            <a:schemeClr val="dk2"/>
          </a:solidFill>
          <a:ln>
            <a:noFill/>
          </a:ln>
        </p:spPr>
      </p:sp>
      <p:sp>
        <p:nvSpPr>
          <p:cNvPr id="978" name="Google Shape;978;p52"/>
          <p:cNvSpPr>
            <a:spLocks noGrp="1"/>
          </p:cNvSpPr>
          <p:nvPr>
            <p:ph type="pic" idx="6"/>
          </p:nvPr>
        </p:nvSpPr>
        <p:spPr>
          <a:xfrm>
            <a:off x="5242776" y="2973705"/>
            <a:ext cx="3474720" cy="2971800"/>
          </a:xfrm>
          <a:prstGeom prst="rect">
            <a:avLst/>
          </a:prstGeom>
          <a:solidFill>
            <a:schemeClr val="dk2"/>
          </a:solidFill>
          <a:ln>
            <a:noFill/>
          </a:ln>
        </p:spPr>
      </p:sp>
      <p:sp>
        <p:nvSpPr>
          <p:cNvPr id="979" name="Google Shape;979;p52"/>
          <p:cNvSpPr txBox="1">
            <a:spLocks noGrp="1"/>
          </p:cNvSpPr>
          <p:nvPr>
            <p:ph type="body" idx="7"/>
          </p:nvPr>
        </p:nvSpPr>
        <p:spPr>
          <a:xfrm>
            <a:off x="5242776" y="1280160"/>
            <a:ext cx="1691640" cy="1691640"/>
          </a:xfrm>
          <a:prstGeom prst="rect">
            <a:avLst/>
          </a:prstGeom>
          <a:solidFill>
            <a:srgbClr val="244F8B"/>
          </a:solidFill>
          <a:ln>
            <a:noFill/>
          </a:ln>
        </p:spPr>
        <p:txBody>
          <a:bodyPr spcFirstLastPara="1" wrap="square" lIns="100575" tIns="0" rIns="100575" bIns="137150" anchor="b" anchorCtr="0">
            <a:noAutofit/>
          </a:bodyPr>
          <a:lstStyle>
            <a:lvl1pPr marL="457200" lvl="0" indent="-228600" algn="l">
              <a:lnSpc>
                <a:spcPct val="100000"/>
              </a:lnSpc>
              <a:spcBef>
                <a:spcPts val="0"/>
              </a:spcBef>
              <a:spcAft>
                <a:spcPts val="0"/>
              </a:spcAft>
              <a:buSzPts val="950"/>
              <a:buNone/>
              <a:defRPr sz="950" b="0">
                <a:solidFill>
                  <a:schemeClr val="lt1"/>
                </a:solidFill>
                <a:latin typeface="Calibri"/>
                <a:ea typeface="Calibri"/>
                <a:cs typeface="Calibri"/>
                <a:sym typeface="Calibri"/>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80" name="Google Shape;980;p52"/>
          <p:cNvSpPr txBox="1">
            <a:spLocks noGrp="1"/>
          </p:cNvSpPr>
          <p:nvPr>
            <p:ph type="body" idx="8"/>
          </p:nvPr>
        </p:nvSpPr>
        <p:spPr>
          <a:xfrm>
            <a:off x="8717280" y="1280160"/>
            <a:ext cx="1691640" cy="1691640"/>
          </a:xfrm>
          <a:prstGeom prst="rect">
            <a:avLst/>
          </a:prstGeom>
          <a:solidFill>
            <a:srgbClr val="244F8B"/>
          </a:solidFill>
          <a:ln>
            <a:noFill/>
          </a:ln>
        </p:spPr>
        <p:txBody>
          <a:bodyPr spcFirstLastPara="1" wrap="square" lIns="100575" tIns="0" rIns="100575" bIns="137150" anchor="b" anchorCtr="0">
            <a:noAutofit/>
          </a:bodyPr>
          <a:lstStyle>
            <a:lvl1pPr marL="457200" lvl="0" indent="-228600" algn="l">
              <a:lnSpc>
                <a:spcPct val="100000"/>
              </a:lnSpc>
              <a:spcBef>
                <a:spcPts val="0"/>
              </a:spcBef>
              <a:spcAft>
                <a:spcPts val="0"/>
              </a:spcAft>
              <a:buSzPts val="950"/>
              <a:buNone/>
              <a:defRPr sz="950" b="0">
                <a:solidFill>
                  <a:schemeClr val="lt1"/>
                </a:solidFill>
                <a:latin typeface="Calibri"/>
                <a:ea typeface="Calibri"/>
                <a:cs typeface="Calibri"/>
                <a:sym typeface="Calibri"/>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81" name="Google Shape;981;p52"/>
          <p:cNvSpPr txBox="1">
            <a:spLocks noGrp="1"/>
          </p:cNvSpPr>
          <p:nvPr>
            <p:ph type="body" idx="9"/>
          </p:nvPr>
        </p:nvSpPr>
        <p:spPr>
          <a:xfrm>
            <a:off x="5242776" y="4253865"/>
            <a:ext cx="1691640" cy="1691640"/>
          </a:xfrm>
          <a:prstGeom prst="rect">
            <a:avLst/>
          </a:prstGeom>
          <a:solidFill>
            <a:srgbClr val="244F8B"/>
          </a:solidFill>
          <a:ln>
            <a:noFill/>
          </a:ln>
        </p:spPr>
        <p:txBody>
          <a:bodyPr spcFirstLastPara="1" wrap="square" lIns="100575" tIns="0" rIns="100575" bIns="137150" anchor="b" anchorCtr="0">
            <a:noAutofit/>
          </a:bodyPr>
          <a:lstStyle>
            <a:lvl1pPr marL="457200" lvl="0" indent="-228600" algn="l">
              <a:lnSpc>
                <a:spcPct val="100000"/>
              </a:lnSpc>
              <a:spcBef>
                <a:spcPts val="0"/>
              </a:spcBef>
              <a:spcAft>
                <a:spcPts val="0"/>
              </a:spcAft>
              <a:buSzPts val="950"/>
              <a:buNone/>
              <a:defRPr sz="950" b="0">
                <a:solidFill>
                  <a:schemeClr val="lt1"/>
                </a:solidFill>
                <a:latin typeface="Calibri"/>
                <a:ea typeface="Calibri"/>
                <a:cs typeface="Calibri"/>
                <a:sym typeface="Calibri"/>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82" name="Google Shape;982;p52"/>
          <p:cNvSpPr txBox="1">
            <a:spLocks noGrp="1"/>
          </p:cNvSpPr>
          <p:nvPr>
            <p:ph type="body" idx="13"/>
          </p:nvPr>
        </p:nvSpPr>
        <p:spPr>
          <a:xfrm>
            <a:off x="8717280" y="4253865"/>
            <a:ext cx="1691640" cy="1691640"/>
          </a:xfrm>
          <a:prstGeom prst="rect">
            <a:avLst/>
          </a:prstGeom>
          <a:solidFill>
            <a:srgbClr val="244F8B"/>
          </a:solidFill>
          <a:ln>
            <a:noFill/>
          </a:ln>
        </p:spPr>
        <p:txBody>
          <a:bodyPr spcFirstLastPara="1" wrap="square" lIns="100575" tIns="0" rIns="100575" bIns="137150" anchor="b" anchorCtr="0">
            <a:noAutofit/>
          </a:bodyPr>
          <a:lstStyle>
            <a:lvl1pPr marL="457200" lvl="0" indent="-228600" algn="l">
              <a:lnSpc>
                <a:spcPct val="100000"/>
              </a:lnSpc>
              <a:spcBef>
                <a:spcPts val="0"/>
              </a:spcBef>
              <a:spcAft>
                <a:spcPts val="0"/>
              </a:spcAft>
              <a:buSzPts val="950"/>
              <a:buNone/>
              <a:defRPr sz="950" b="0">
                <a:solidFill>
                  <a:schemeClr val="lt1"/>
                </a:solidFill>
                <a:latin typeface="Calibri"/>
                <a:ea typeface="Calibri"/>
                <a:cs typeface="Calibri"/>
                <a:sym typeface="Calibri"/>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ext &amp; Image Grid 6">
  <p:cSld name="Text &amp; Image Grid 6">
    <p:spTree>
      <p:nvGrpSpPr>
        <p:cNvPr id="1" name="Shape 983"/>
        <p:cNvGrpSpPr/>
        <p:nvPr/>
      </p:nvGrpSpPr>
      <p:grpSpPr>
        <a:xfrm>
          <a:off x="0" y="0"/>
          <a:ext cx="0" cy="0"/>
          <a:chOff x="0" y="0"/>
          <a:chExt cx="0" cy="0"/>
        </a:xfrm>
      </p:grpSpPr>
      <p:sp>
        <p:nvSpPr>
          <p:cNvPr id="984" name="Google Shape;984;p53"/>
          <p:cNvSpPr txBox="1">
            <a:spLocks noGrp="1"/>
          </p:cNvSpPr>
          <p:nvPr>
            <p:ph type="title"/>
          </p:nvPr>
        </p:nvSpPr>
        <p:spPr>
          <a:xfrm>
            <a:off x="571641" y="484632"/>
            <a:ext cx="4572000" cy="52120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5" name="Google Shape;985;p53"/>
          <p:cNvSpPr txBox="1">
            <a:spLocks noGrp="1"/>
          </p:cNvSpPr>
          <p:nvPr>
            <p:ph type="body" idx="1"/>
          </p:nvPr>
        </p:nvSpPr>
        <p:spPr>
          <a:xfrm>
            <a:off x="571500" y="1014984"/>
            <a:ext cx="4572000" cy="2743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600"/>
              <a:buNone/>
              <a:defRPr b="1">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86" name="Google Shape;986;p53"/>
          <p:cNvSpPr txBox="1">
            <a:spLocks noGrp="1"/>
          </p:cNvSpPr>
          <p:nvPr>
            <p:ph type="body" idx="2"/>
          </p:nvPr>
        </p:nvSpPr>
        <p:spPr>
          <a:xfrm>
            <a:off x="571500" y="2002536"/>
            <a:ext cx="4297680" cy="420624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a:lvl1pPr>
            <a:lvl2pPr marL="914400" lvl="1" indent="-330200" algn="l">
              <a:lnSpc>
                <a:spcPct val="100000"/>
              </a:lnSpc>
              <a:spcBef>
                <a:spcPts val="800"/>
              </a:spcBef>
              <a:spcAft>
                <a:spcPts val="0"/>
              </a:spcAft>
              <a:buSzPts val="1600"/>
              <a:buChar char="‒"/>
              <a:defRPr/>
            </a:lvl2pPr>
            <a:lvl3pPr marL="1371600" lvl="2" indent="-330200" algn="l">
              <a:lnSpc>
                <a:spcPct val="100000"/>
              </a:lnSpc>
              <a:spcBef>
                <a:spcPts val="800"/>
              </a:spcBef>
              <a:spcAft>
                <a:spcPts val="0"/>
              </a:spcAft>
              <a:buSzPts val="1600"/>
              <a:buChar char="▫"/>
              <a:defRPr/>
            </a:lvl3pPr>
            <a:lvl4pPr marL="1828800" lvl="3" indent="-330200" algn="l">
              <a:lnSpc>
                <a:spcPct val="100000"/>
              </a:lnSpc>
              <a:spcBef>
                <a:spcPts val="800"/>
              </a:spcBef>
              <a:spcAft>
                <a:spcPts val="0"/>
              </a:spcAft>
              <a:buSzPts val="1600"/>
              <a:buChar char="◦"/>
              <a:defRPr/>
            </a:lvl4pPr>
            <a:lvl5pPr marL="2286000" lvl="4" indent="-330200" algn="l">
              <a:lnSpc>
                <a:spcPct val="100000"/>
              </a:lnSpc>
              <a:spcBef>
                <a:spcPts val="800"/>
              </a:spcBef>
              <a:spcAft>
                <a:spcPts val="0"/>
              </a:spcAft>
              <a:buSzPts val="16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87" name="Google Shape;987;p53"/>
          <p:cNvSpPr>
            <a:spLocks noGrp="1"/>
          </p:cNvSpPr>
          <p:nvPr>
            <p:ph type="pic" idx="3"/>
          </p:nvPr>
        </p:nvSpPr>
        <p:spPr>
          <a:xfrm>
            <a:off x="8717280" y="0"/>
            <a:ext cx="3474720" cy="2971800"/>
          </a:xfrm>
          <a:prstGeom prst="rect">
            <a:avLst/>
          </a:prstGeom>
          <a:solidFill>
            <a:schemeClr val="dk2"/>
          </a:solidFill>
          <a:ln>
            <a:noFill/>
          </a:ln>
        </p:spPr>
      </p:sp>
      <p:sp>
        <p:nvSpPr>
          <p:cNvPr id="988" name="Google Shape;988;p53"/>
          <p:cNvSpPr>
            <a:spLocks noGrp="1"/>
          </p:cNvSpPr>
          <p:nvPr>
            <p:ph type="pic" idx="4"/>
          </p:nvPr>
        </p:nvSpPr>
        <p:spPr>
          <a:xfrm>
            <a:off x="5242776" y="0"/>
            <a:ext cx="3474720" cy="2971800"/>
          </a:xfrm>
          <a:prstGeom prst="rect">
            <a:avLst/>
          </a:prstGeom>
          <a:solidFill>
            <a:schemeClr val="dk2"/>
          </a:solidFill>
          <a:ln>
            <a:noFill/>
          </a:ln>
        </p:spPr>
      </p:sp>
      <p:sp>
        <p:nvSpPr>
          <p:cNvPr id="989" name="Google Shape;989;p53"/>
          <p:cNvSpPr>
            <a:spLocks noGrp="1"/>
          </p:cNvSpPr>
          <p:nvPr>
            <p:ph type="pic" idx="5"/>
          </p:nvPr>
        </p:nvSpPr>
        <p:spPr>
          <a:xfrm>
            <a:off x="8717280" y="2973705"/>
            <a:ext cx="3474720" cy="2971800"/>
          </a:xfrm>
          <a:prstGeom prst="rect">
            <a:avLst/>
          </a:prstGeom>
          <a:solidFill>
            <a:schemeClr val="dk2"/>
          </a:solidFill>
          <a:ln>
            <a:noFill/>
          </a:ln>
        </p:spPr>
      </p:sp>
      <p:sp>
        <p:nvSpPr>
          <p:cNvPr id="990" name="Google Shape;990;p53"/>
          <p:cNvSpPr>
            <a:spLocks noGrp="1"/>
          </p:cNvSpPr>
          <p:nvPr>
            <p:ph type="pic" idx="6"/>
          </p:nvPr>
        </p:nvSpPr>
        <p:spPr>
          <a:xfrm>
            <a:off x="5242776" y="2973705"/>
            <a:ext cx="3474720" cy="2971800"/>
          </a:xfrm>
          <a:prstGeom prst="rect">
            <a:avLst/>
          </a:prstGeom>
          <a:solidFill>
            <a:schemeClr val="dk2"/>
          </a:solidFill>
          <a:ln>
            <a:noFill/>
          </a:ln>
        </p:spPr>
      </p:sp>
      <p:sp>
        <p:nvSpPr>
          <p:cNvPr id="991" name="Google Shape;991;p53"/>
          <p:cNvSpPr txBox="1">
            <a:spLocks noGrp="1"/>
          </p:cNvSpPr>
          <p:nvPr>
            <p:ph type="body" idx="7"/>
          </p:nvPr>
        </p:nvSpPr>
        <p:spPr>
          <a:xfrm>
            <a:off x="5242776" y="1280160"/>
            <a:ext cx="1691640" cy="1691640"/>
          </a:xfrm>
          <a:prstGeom prst="rect">
            <a:avLst/>
          </a:prstGeom>
          <a:solidFill>
            <a:srgbClr val="00747B"/>
          </a:solidFill>
          <a:ln>
            <a:noFill/>
          </a:ln>
        </p:spPr>
        <p:txBody>
          <a:bodyPr spcFirstLastPara="1" wrap="square" lIns="100575" tIns="0" rIns="100575" bIns="137150" anchor="b" anchorCtr="0">
            <a:noAutofit/>
          </a:bodyPr>
          <a:lstStyle>
            <a:lvl1pPr marL="457200" lvl="0" indent="-228600" algn="l">
              <a:lnSpc>
                <a:spcPct val="100000"/>
              </a:lnSpc>
              <a:spcBef>
                <a:spcPts val="0"/>
              </a:spcBef>
              <a:spcAft>
                <a:spcPts val="0"/>
              </a:spcAft>
              <a:buSzPts val="950"/>
              <a:buNone/>
              <a:defRPr sz="950" b="0">
                <a:solidFill>
                  <a:schemeClr val="lt1"/>
                </a:solidFill>
                <a:latin typeface="Calibri"/>
                <a:ea typeface="Calibri"/>
                <a:cs typeface="Calibri"/>
                <a:sym typeface="Calibri"/>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92" name="Google Shape;992;p53"/>
          <p:cNvSpPr txBox="1">
            <a:spLocks noGrp="1"/>
          </p:cNvSpPr>
          <p:nvPr>
            <p:ph type="body" idx="8"/>
          </p:nvPr>
        </p:nvSpPr>
        <p:spPr>
          <a:xfrm>
            <a:off x="8717280" y="1280160"/>
            <a:ext cx="1691640" cy="1691640"/>
          </a:xfrm>
          <a:prstGeom prst="rect">
            <a:avLst/>
          </a:prstGeom>
          <a:solidFill>
            <a:srgbClr val="00747B"/>
          </a:solidFill>
          <a:ln>
            <a:noFill/>
          </a:ln>
        </p:spPr>
        <p:txBody>
          <a:bodyPr spcFirstLastPara="1" wrap="square" lIns="100575" tIns="0" rIns="100575" bIns="137150" anchor="b" anchorCtr="0">
            <a:noAutofit/>
          </a:bodyPr>
          <a:lstStyle>
            <a:lvl1pPr marL="457200" lvl="0" indent="-228600" algn="l">
              <a:lnSpc>
                <a:spcPct val="100000"/>
              </a:lnSpc>
              <a:spcBef>
                <a:spcPts val="0"/>
              </a:spcBef>
              <a:spcAft>
                <a:spcPts val="0"/>
              </a:spcAft>
              <a:buSzPts val="950"/>
              <a:buNone/>
              <a:defRPr sz="950" b="0">
                <a:solidFill>
                  <a:schemeClr val="lt1"/>
                </a:solidFill>
                <a:latin typeface="Calibri"/>
                <a:ea typeface="Calibri"/>
                <a:cs typeface="Calibri"/>
                <a:sym typeface="Calibri"/>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93" name="Google Shape;993;p53"/>
          <p:cNvSpPr txBox="1">
            <a:spLocks noGrp="1"/>
          </p:cNvSpPr>
          <p:nvPr>
            <p:ph type="body" idx="9"/>
          </p:nvPr>
        </p:nvSpPr>
        <p:spPr>
          <a:xfrm>
            <a:off x="5242776" y="4253865"/>
            <a:ext cx="1691640" cy="1691640"/>
          </a:xfrm>
          <a:prstGeom prst="rect">
            <a:avLst/>
          </a:prstGeom>
          <a:solidFill>
            <a:srgbClr val="00747B"/>
          </a:solidFill>
          <a:ln>
            <a:noFill/>
          </a:ln>
        </p:spPr>
        <p:txBody>
          <a:bodyPr spcFirstLastPara="1" wrap="square" lIns="100575" tIns="0" rIns="100575" bIns="137150" anchor="b" anchorCtr="0">
            <a:noAutofit/>
          </a:bodyPr>
          <a:lstStyle>
            <a:lvl1pPr marL="457200" lvl="0" indent="-228600" algn="l">
              <a:lnSpc>
                <a:spcPct val="100000"/>
              </a:lnSpc>
              <a:spcBef>
                <a:spcPts val="0"/>
              </a:spcBef>
              <a:spcAft>
                <a:spcPts val="0"/>
              </a:spcAft>
              <a:buSzPts val="950"/>
              <a:buNone/>
              <a:defRPr sz="950" b="0">
                <a:solidFill>
                  <a:schemeClr val="lt1"/>
                </a:solidFill>
                <a:latin typeface="Calibri"/>
                <a:ea typeface="Calibri"/>
                <a:cs typeface="Calibri"/>
                <a:sym typeface="Calibri"/>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94" name="Google Shape;994;p53"/>
          <p:cNvSpPr txBox="1">
            <a:spLocks noGrp="1"/>
          </p:cNvSpPr>
          <p:nvPr>
            <p:ph type="body" idx="13"/>
          </p:nvPr>
        </p:nvSpPr>
        <p:spPr>
          <a:xfrm>
            <a:off x="8717280" y="4253865"/>
            <a:ext cx="1691640" cy="1691640"/>
          </a:xfrm>
          <a:prstGeom prst="rect">
            <a:avLst/>
          </a:prstGeom>
          <a:solidFill>
            <a:srgbClr val="00747B"/>
          </a:solidFill>
          <a:ln>
            <a:noFill/>
          </a:ln>
        </p:spPr>
        <p:txBody>
          <a:bodyPr spcFirstLastPara="1" wrap="square" lIns="100575" tIns="0" rIns="100575" bIns="137150" anchor="b" anchorCtr="0">
            <a:noAutofit/>
          </a:bodyPr>
          <a:lstStyle>
            <a:lvl1pPr marL="457200" lvl="0" indent="-228600" algn="l">
              <a:lnSpc>
                <a:spcPct val="100000"/>
              </a:lnSpc>
              <a:spcBef>
                <a:spcPts val="0"/>
              </a:spcBef>
              <a:spcAft>
                <a:spcPts val="0"/>
              </a:spcAft>
              <a:buSzPts val="950"/>
              <a:buNone/>
              <a:defRPr sz="950" b="0">
                <a:solidFill>
                  <a:schemeClr val="lt1"/>
                </a:solidFill>
                <a:latin typeface="Calibri"/>
                <a:ea typeface="Calibri"/>
                <a:cs typeface="Calibri"/>
                <a:sym typeface="Calibri"/>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 w/ Footer">
  <p:cSld name="Blank w/ Footer">
    <p:spTree>
      <p:nvGrpSpPr>
        <p:cNvPr id="1" name="Shape 995"/>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Blank, White" type="blank">
  <p:cSld name="BLANK">
    <p:spTree>
      <p:nvGrpSpPr>
        <p:cNvPr id="1" name="Shape 996"/>
        <p:cNvGrpSpPr/>
        <p:nvPr/>
      </p:nvGrpSpPr>
      <p:grpSpPr>
        <a:xfrm>
          <a:off x="0" y="0"/>
          <a:ext cx="0" cy="0"/>
          <a:chOff x="0" y="0"/>
          <a:chExt cx="0" cy="0"/>
        </a:xfrm>
      </p:grpSpPr>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Disclos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Disclosures</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p:nvPr>
        </p:nvSpPr>
        <p:spPr>
          <a:xfrm>
            <a:off x="571641" y="1514037"/>
            <a:ext cx="8419959" cy="4573254"/>
          </a:xfrm>
        </p:spPr>
        <p:txBody>
          <a:bodyPr numCol="2" spcCol="182880"/>
          <a:lstStyle>
            <a:lvl1pPr marL="0" indent="0">
              <a:lnSpc>
                <a:spcPct val="100000"/>
              </a:lnSpc>
              <a:spcAft>
                <a:spcPts val="1000"/>
              </a:spcAft>
              <a:buNone/>
              <a:defRPr lang="en-US" sz="1000" b="0" i="0" u="none" strike="noStrike" smtClean="0">
                <a:effectLst/>
              </a:defRPr>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endParaRPr lang="en-US" dirty="0"/>
          </a:p>
        </p:txBody>
      </p:sp>
      <p:pic>
        <p:nvPicPr>
          <p:cNvPr id="8" name="Picture 7">
            <a:extLst>
              <a:ext uri="{FF2B5EF4-FFF2-40B4-BE49-F238E27FC236}">
                <a16:creationId xmlns:a16="http://schemas.microsoft.com/office/drawing/2014/main" id="{272D3CA2-0317-F244-89E4-543AB081F7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48671" y="5747264"/>
            <a:ext cx="1070721" cy="340027"/>
          </a:xfrm>
          <a:prstGeom prst="rect">
            <a:avLst/>
          </a:prstGeom>
        </p:spPr>
      </p:pic>
      <p:sp>
        <p:nvSpPr>
          <p:cNvPr id="9" name="TextBox 8">
            <a:extLst>
              <a:ext uri="{FF2B5EF4-FFF2-40B4-BE49-F238E27FC236}">
                <a16:creationId xmlns:a16="http://schemas.microsoft.com/office/drawing/2014/main" id="{6EC1E23C-91C3-6B4F-8338-08B80C1E53B8}"/>
              </a:ext>
            </a:extLst>
          </p:cNvPr>
          <p:cNvSpPr txBox="1"/>
          <p:nvPr userDrawn="1"/>
        </p:nvSpPr>
        <p:spPr>
          <a:xfrm>
            <a:off x="9949457" y="4227376"/>
            <a:ext cx="1571983" cy="1272143"/>
          </a:xfrm>
          <a:prstGeom prst="rect">
            <a:avLst/>
          </a:prstGeom>
          <a:noFill/>
        </p:spPr>
        <p:txBody>
          <a:bodyPr wrap="square" lIns="0" tIns="0" rIns="0" bIns="0" rtlCol="0">
            <a:spAutoFit/>
          </a:bodyPr>
          <a:lstStyle/>
          <a:p>
            <a:r>
              <a:rPr lang="en-US" sz="700" b="0" kern="1200" dirty="0">
                <a:solidFill>
                  <a:schemeClr val="tx1"/>
                </a:solidFill>
                <a:effectLst/>
                <a:latin typeface="+mn-lt"/>
                <a:ea typeface="+mn-ea"/>
                <a:cs typeface="+mn-cs"/>
              </a:rPr>
              <a:t>Lincoln Financial Group is the </a:t>
            </a:r>
            <a:br>
              <a:rPr lang="en-US" sz="700" b="0" kern="1200" dirty="0">
                <a:solidFill>
                  <a:schemeClr val="tx1"/>
                </a:solidFill>
                <a:effectLst/>
                <a:latin typeface="+mn-lt"/>
                <a:ea typeface="+mn-ea"/>
                <a:cs typeface="+mn-cs"/>
              </a:rPr>
            </a:br>
            <a:r>
              <a:rPr lang="en-US" sz="700" b="0" kern="1200" dirty="0">
                <a:solidFill>
                  <a:schemeClr val="tx1"/>
                </a:solidFill>
                <a:effectLst/>
                <a:latin typeface="+mn-lt"/>
                <a:ea typeface="+mn-ea"/>
                <a:cs typeface="+mn-cs"/>
              </a:rPr>
              <a:t>marketing name for Lincoln National Corporation and its affiliates. </a:t>
            </a:r>
            <a:br>
              <a:rPr lang="en-US" sz="700" b="0" kern="1200" dirty="0">
                <a:solidFill>
                  <a:schemeClr val="tx1"/>
                </a:solidFill>
                <a:effectLst/>
                <a:latin typeface="+mn-lt"/>
                <a:ea typeface="+mn-ea"/>
                <a:cs typeface="+mn-cs"/>
              </a:rPr>
            </a:br>
            <a:br>
              <a:rPr lang="en-US" sz="700" b="0" kern="1200" dirty="0">
                <a:solidFill>
                  <a:schemeClr val="tx1"/>
                </a:solidFill>
                <a:effectLst/>
                <a:latin typeface="+mn-lt"/>
                <a:ea typeface="+mn-ea"/>
                <a:cs typeface="+mn-cs"/>
              </a:rPr>
            </a:br>
            <a:r>
              <a:rPr lang="en-US" sz="700" b="0" kern="1200" dirty="0">
                <a:solidFill>
                  <a:schemeClr val="tx1"/>
                </a:solidFill>
                <a:effectLst/>
                <a:latin typeface="+mn-lt"/>
                <a:ea typeface="+mn-ea"/>
                <a:cs typeface="+mn-cs"/>
              </a:rPr>
              <a:t>Affiliates are separately </a:t>
            </a:r>
            <a:br>
              <a:rPr lang="en-US" sz="700" b="0" kern="1200" dirty="0">
                <a:solidFill>
                  <a:schemeClr val="tx1"/>
                </a:solidFill>
                <a:effectLst/>
                <a:latin typeface="+mn-lt"/>
                <a:ea typeface="+mn-ea"/>
                <a:cs typeface="+mn-cs"/>
              </a:rPr>
            </a:br>
            <a:r>
              <a:rPr lang="en-US" sz="700" b="0" kern="1200" dirty="0">
                <a:solidFill>
                  <a:schemeClr val="tx1"/>
                </a:solidFill>
                <a:effectLst/>
                <a:latin typeface="+mn-lt"/>
                <a:ea typeface="+mn-ea"/>
                <a:cs typeface="+mn-cs"/>
              </a:rPr>
              <a:t>responsible for their own financial </a:t>
            </a:r>
            <a:br>
              <a:rPr lang="en-US" sz="700" b="0" kern="1200" dirty="0">
                <a:solidFill>
                  <a:schemeClr val="tx1"/>
                </a:solidFill>
                <a:effectLst/>
                <a:latin typeface="+mn-lt"/>
                <a:ea typeface="+mn-ea"/>
                <a:cs typeface="+mn-cs"/>
              </a:rPr>
            </a:br>
            <a:r>
              <a:rPr lang="en-US" sz="700" b="0" kern="1200" dirty="0">
                <a:solidFill>
                  <a:schemeClr val="tx1"/>
                </a:solidFill>
                <a:effectLst/>
                <a:latin typeface="+mn-lt"/>
                <a:ea typeface="+mn-ea"/>
                <a:cs typeface="+mn-cs"/>
              </a:rPr>
              <a:t>and contractual obligations.</a:t>
            </a:r>
            <a:br>
              <a:rPr lang="en-US" sz="800" dirty="0">
                <a:cs typeface="Arial" panose="020B0604020202020204" pitchFamily="34" charset="0"/>
              </a:rPr>
            </a:br>
            <a:endParaRPr lang="en-US" sz="800" dirty="0">
              <a:cs typeface="Arial" panose="020B0604020202020204" pitchFamily="34" charset="0"/>
            </a:endParaRPr>
          </a:p>
          <a:p>
            <a:pPr eaLnBrk="1" hangingPunct="1">
              <a:spcAft>
                <a:spcPts val="200"/>
              </a:spcAft>
            </a:pPr>
            <a:r>
              <a:rPr lang="en-US" altLang="en-US" sz="800" dirty="0">
                <a:cs typeface="Arial" panose="020B0604020202020204" pitchFamily="34" charset="0"/>
              </a:rPr>
              <a:t>Order code: MG-VALUE-PPT002</a:t>
            </a:r>
            <a:br>
              <a:rPr lang="en-US" altLang="en-US" sz="800" dirty="0">
                <a:cs typeface="Arial" panose="020B0604020202020204" pitchFamily="34" charset="0"/>
              </a:rPr>
            </a:br>
            <a:r>
              <a:rPr lang="en-US" altLang="en-US" sz="800" dirty="0">
                <a:cs typeface="Arial" panose="020B0604020202020204" pitchFamily="34" charset="0"/>
              </a:rPr>
              <a:t>1/23 Z02</a:t>
            </a:r>
          </a:p>
          <a:p>
            <a:pPr eaLnBrk="1" hangingPunct="1">
              <a:spcAft>
                <a:spcPts val="200"/>
              </a:spcAft>
            </a:pPr>
            <a:r>
              <a:rPr lang="en-US" altLang="en-US" sz="800" b="1" dirty="0">
                <a:cs typeface="Arial" panose="020B0604020202020204" pitchFamily="34" charset="0"/>
              </a:rPr>
              <a:t>LincolnFinancial.com</a:t>
            </a:r>
          </a:p>
        </p:txBody>
      </p:sp>
      <p:graphicFrame>
        <p:nvGraphicFramePr>
          <p:cNvPr id="10" name="Table 9">
            <a:extLst>
              <a:ext uri="{FF2B5EF4-FFF2-40B4-BE49-F238E27FC236}">
                <a16:creationId xmlns:a16="http://schemas.microsoft.com/office/drawing/2014/main" id="{FC88F842-C399-3C47-9950-375120A3F2F6}"/>
              </a:ext>
            </a:extLst>
          </p:cNvPr>
          <p:cNvGraphicFramePr>
            <a:graphicFrameLocks noGrp="1"/>
          </p:cNvGraphicFramePr>
          <p:nvPr userDrawn="1">
            <p:extLst>
              <p:ext uri="{D42A27DB-BD31-4B8C-83A1-F6EECF244321}">
                <p14:modId xmlns:p14="http://schemas.microsoft.com/office/powerpoint/2010/main" val="2338697114"/>
              </p:ext>
            </p:extLst>
          </p:nvPr>
        </p:nvGraphicFramePr>
        <p:xfrm>
          <a:off x="9949458" y="3124200"/>
          <a:ext cx="1175742" cy="929640"/>
        </p:xfrm>
        <a:graphic>
          <a:graphicData uri="http://schemas.openxmlformats.org/drawingml/2006/table">
            <a:tbl>
              <a:tblPr firstRow="1" bandRow="1">
                <a:tableStyleId>{5C22544A-7EE6-4342-B048-85BDC9FD1C3A}</a:tableStyleId>
              </a:tblPr>
              <a:tblGrid>
                <a:gridCol w="1175742">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FDIC-insured</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insured by any federal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guaranteed by any bank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spTree>
    <p:extLst>
      <p:ext uri="{BB962C8B-B14F-4D97-AF65-F5344CB8AC3E}">
        <p14:creationId xmlns:p14="http://schemas.microsoft.com/office/powerpoint/2010/main" val="2033344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 Column Bulleted Text">
  <p:cSld name="2 Column Bulleted Text">
    <p:spTree>
      <p:nvGrpSpPr>
        <p:cNvPr id="1" name="Shape 93"/>
        <p:cNvGrpSpPr/>
        <p:nvPr/>
      </p:nvGrpSpPr>
      <p:grpSpPr>
        <a:xfrm>
          <a:off x="0" y="0"/>
          <a:ext cx="0" cy="0"/>
          <a:chOff x="0" y="0"/>
          <a:chExt cx="0" cy="0"/>
        </a:xfrm>
      </p:grpSpPr>
      <p:sp>
        <p:nvSpPr>
          <p:cNvPr id="94" name="Google Shape;94;p36"/>
          <p:cNvSpPr txBox="1">
            <a:spLocks noGrp="1"/>
          </p:cNvSpPr>
          <p:nvPr>
            <p:ph type="title"/>
          </p:nvPr>
        </p:nvSpPr>
        <p:spPr>
          <a:xfrm>
            <a:off x="571641" y="484632"/>
            <a:ext cx="11036808" cy="52120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3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6"/>
          <p:cNvSpPr txBox="1">
            <a:spLocks noGrp="1"/>
          </p:cNvSpPr>
          <p:nvPr>
            <p:ph type="body" idx="1"/>
          </p:nvPr>
        </p:nvSpPr>
        <p:spPr>
          <a:xfrm>
            <a:off x="571500" y="1014984"/>
            <a:ext cx="11036808" cy="2743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600"/>
              <a:buNone/>
              <a:defRPr b="1">
                <a:latin typeface="Georgia"/>
                <a:ea typeface="Georgia"/>
                <a:cs typeface="Georgia"/>
                <a:sym typeface="Georgia"/>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6" name="Google Shape;96;p36"/>
          <p:cNvSpPr txBox="1">
            <a:spLocks noGrp="1"/>
          </p:cNvSpPr>
          <p:nvPr>
            <p:ph type="body" idx="2"/>
          </p:nvPr>
        </p:nvSpPr>
        <p:spPr>
          <a:xfrm>
            <a:off x="571500" y="2002536"/>
            <a:ext cx="4297680" cy="420624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a:lvl1pPr>
            <a:lvl2pPr marL="914400" lvl="1" indent="-330200" algn="l">
              <a:lnSpc>
                <a:spcPct val="100000"/>
              </a:lnSpc>
              <a:spcBef>
                <a:spcPts val="800"/>
              </a:spcBef>
              <a:spcAft>
                <a:spcPts val="0"/>
              </a:spcAft>
              <a:buSzPts val="1600"/>
              <a:buChar char="‒"/>
              <a:defRPr/>
            </a:lvl2pPr>
            <a:lvl3pPr marL="1371600" lvl="2" indent="-330200" algn="l">
              <a:lnSpc>
                <a:spcPct val="100000"/>
              </a:lnSpc>
              <a:spcBef>
                <a:spcPts val="800"/>
              </a:spcBef>
              <a:spcAft>
                <a:spcPts val="0"/>
              </a:spcAft>
              <a:buSzPts val="1600"/>
              <a:buChar char="▫"/>
              <a:defRPr/>
            </a:lvl3pPr>
            <a:lvl4pPr marL="1828800" lvl="3" indent="-330200" algn="l">
              <a:lnSpc>
                <a:spcPct val="100000"/>
              </a:lnSpc>
              <a:spcBef>
                <a:spcPts val="800"/>
              </a:spcBef>
              <a:spcAft>
                <a:spcPts val="0"/>
              </a:spcAft>
              <a:buSzPts val="1600"/>
              <a:buChar char="◦"/>
              <a:defRPr/>
            </a:lvl4pPr>
            <a:lvl5pPr marL="2286000" lvl="4" indent="-330200" algn="l">
              <a:lnSpc>
                <a:spcPct val="100000"/>
              </a:lnSpc>
              <a:spcBef>
                <a:spcPts val="800"/>
              </a:spcBef>
              <a:spcAft>
                <a:spcPts val="0"/>
              </a:spcAft>
              <a:buSzPts val="16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7" name="Google Shape;97;p36"/>
          <p:cNvSpPr txBox="1">
            <a:spLocks noGrp="1"/>
          </p:cNvSpPr>
          <p:nvPr>
            <p:ph type="body" idx="3"/>
          </p:nvPr>
        </p:nvSpPr>
        <p:spPr>
          <a:xfrm>
            <a:off x="5261480" y="2001012"/>
            <a:ext cx="4297680" cy="420624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a:lvl1pPr>
            <a:lvl2pPr marL="914400" lvl="1" indent="-330200" algn="l">
              <a:lnSpc>
                <a:spcPct val="100000"/>
              </a:lnSpc>
              <a:spcBef>
                <a:spcPts val="800"/>
              </a:spcBef>
              <a:spcAft>
                <a:spcPts val="0"/>
              </a:spcAft>
              <a:buSzPts val="1600"/>
              <a:buChar char="‒"/>
              <a:defRPr/>
            </a:lvl2pPr>
            <a:lvl3pPr marL="1371600" lvl="2" indent="-330200" algn="l">
              <a:lnSpc>
                <a:spcPct val="100000"/>
              </a:lnSpc>
              <a:spcBef>
                <a:spcPts val="800"/>
              </a:spcBef>
              <a:spcAft>
                <a:spcPts val="0"/>
              </a:spcAft>
              <a:buSzPts val="1600"/>
              <a:buChar char="▫"/>
              <a:defRPr/>
            </a:lvl3pPr>
            <a:lvl4pPr marL="1828800" lvl="3" indent="-330200" algn="l">
              <a:lnSpc>
                <a:spcPct val="100000"/>
              </a:lnSpc>
              <a:spcBef>
                <a:spcPts val="800"/>
              </a:spcBef>
              <a:spcAft>
                <a:spcPts val="0"/>
              </a:spcAft>
              <a:buSzPts val="1600"/>
              <a:buChar char="◦"/>
              <a:defRPr/>
            </a:lvl4pPr>
            <a:lvl5pPr marL="2286000" lvl="4" indent="-330200" algn="l">
              <a:lnSpc>
                <a:spcPct val="100000"/>
              </a:lnSpc>
              <a:spcBef>
                <a:spcPts val="800"/>
              </a:spcBef>
              <a:spcAft>
                <a:spcPts val="0"/>
              </a:spcAft>
              <a:buSzPts val="16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sclosure">
  <p:cSld name="Disclosure">
    <p:spTree>
      <p:nvGrpSpPr>
        <p:cNvPr id="1" name="Shape 98"/>
        <p:cNvGrpSpPr/>
        <p:nvPr/>
      </p:nvGrpSpPr>
      <p:grpSpPr>
        <a:xfrm>
          <a:off x="0" y="0"/>
          <a:ext cx="0" cy="0"/>
          <a:chOff x="0" y="0"/>
          <a:chExt cx="0" cy="0"/>
        </a:xfrm>
      </p:grpSpPr>
      <p:pic>
        <p:nvPicPr>
          <p:cNvPr id="99" name="Google Shape;99;p3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948671" y="5747264"/>
            <a:ext cx="1070721" cy="340027"/>
          </a:xfrm>
          <a:prstGeom prst="rect">
            <a:avLst/>
          </a:prstGeom>
          <a:noFill/>
          <a:ln>
            <a:noFill/>
          </a:ln>
        </p:spPr>
      </p:pic>
      <p:sp>
        <p:nvSpPr>
          <p:cNvPr id="100" name="Google Shape;100;p37"/>
          <p:cNvSpPr txBox="1">
            <a:spLocks noGrp="1"/>
          </p:cNvSpPr>
          <p:nvPr>
            <p:ph type="title"/>
          </p:nvPr>
        </p:nvSpPr>
        <p:spPr>
          <a:xfrm>
            <a:off x="571641" y="484632"/>
            <a:ext cx="11036808" cy="52120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3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7"/>
          <p:cNvSpPr txBox="1">
            <a:spLocks noGrp="1"/>
          </p:cNvSpPr>
          <p:nvPr>
            <p:ph type="body" idx="1"/>
          </p:nvPr>
        </p:nvSpPr>
        <p:spPr>
          <a:xfrm>
            <a:off x="571641" y="1514037"/>
            <a:ext cx="7276959" cy="4573254"/>
          </a:xfrm>
          <a:prstGeom prst="rect">
            <a:avLst/>
          </a:prstGeom>
          <a:noFill/>
          <a:ln>
            <a:noFill/>
          </a:ln>
        </p:spPr>
        <p:txBody>
          <a:bodyPr spcFirstLastPara="1" wrap="square" lIns="0" tIns="0" rIns="0" bIns="0" anchor="t" anchorCtr="0">
            <a:noAutofit/>
          </a:bodyPr>
          <a:lstStyle>
            <a:lvl1pPr marL="457200" lvl="0" indent="-228600" algn="l">
              <a:lnSpc>
                <a:spcPct val="150000"/>
              </a:lnSpc>
              <a:spcBef>
                <a:spcPts val="0"/>
              </a:spcBef>
              <a:spcAft>
                <a:spcPts val="0"/>
              </a:spcAft>
              <a:buSzPts val="800"/>
              <a:buNone/>
              <a:defRPr sz="800"/>
            </a:lvl1pPr>
            <a:lvl2pPr marL="914400" lvl="1" indent="-228600" algn="l">
              <a:lnSpc>
                <a:spcPct val="100000"/>
              </a:lnSpc>
              <a:spcBef>
                <a:spcPts val="1000"/>
              </a:spcBef>
              <a:spcAft>
                <a:spcPts val="0"/>
              </a:spcAft>
              <a:buSzPts val="1600"/>
              <a:buNone/>
              <a:defRPr/>
            </a:lvl2pPr>
            <a:lvl3pPr marL="1371600" lvl="2" indent="-228600" algn="l">
              <a:lnSpc>
                <a:spcPct val="100000"/>
              </a:lnSpc>
              <a:spcBef>
                <a:spcPts val="800"/>
              </a:spcBef>
              <a:spcAft>
                <a:spcPts val="0"/>
              </a:spcAft>
              <a:buSzPts val="1600"/>
              <a:buNone/>
              <a:defRPr/>
            </a:lvl3pPr>
            <a:lvl4pPr marL="1828800" lvl="3" indent="-228600" algn="l">
              <a:lnSpc>
                <a:spcPct val="100000"/>
              </a:lnSpc>
              <a:spcBef>
                <a:spcPts val="800"/>
              </a:spcBef>
              <a:spcAft>
                <a:spcPts val="0"/>
              </a:spcAft>
              <a:buSzPts val="1600"/>
              <a:buNone/>
              <a:defRPr/>
            </a:lvl4pPr>
            <a:lvl5pPr marL="2286000" lvl="4" indent="-228600" algn="l">
              <a:lnSpc>
                <a:spcPct val="100000"/>
              </a:lnSpc>
              <a:spcBef>
                <a:spcPts val="800"/>
              </a:spcBef>
              <a:spcAft>
                <a:spcPts val="0"/>
              </a:spcAft>
              <a:buSzPts val="1600"/>
              <a:buNone/>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2" name="Google Shape;102;p37"/>
          <p:cNvSpPr txBox="1"/>
          <p:nvPr/>
        </p:nvSpPr>
        <p:spPr>
          <a:xfrm>
            <a:off x="9949457" y="4227376"/>
            <a:ext cx="1480543" cy="12721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alibri"/>
                <a:ea typeface="Calibri"/>
                <a:cs typeface="Calibri"/>
                <a:sym typeface="Calibri"/>
              </a:rPr>
              <a:t>Lincoln Financial Group is the </a:t>
            </a:r>
            <a:br>
              <a:rPr lang="en-US" sz="700" b="0" i="0" u="none" strike="noStrike" cap="none">
                <a:solidFill>
                  <a:schemeClr val="dk1"/>
                </a:solidFill>
                <a:latin typeface="Calibri"/>
                <a:ea typeface="Calibri"/>
                <a:cs typeface="Calibri"/>
                <a:sym typeface="Calibri"/>
              </a:rPr>
            </a:br>
            <a:r>
              <a:rPr lang="en-US" sz="700" b="0" i="0" u="none" strike="noStrike" cap="none">
                <a:solidFill>
                  <a:schemeClr val="dk1"/>
                </a:solidFill>
                <a:latin typeface="Calibri"/>
                <a:ea typeface="Calibri"/>
                <a:cs typeface="Calibri"/>
                <a:sym typeface="Calibri"/>
              </a:rPr>
              <a:t>marketing name for Lincoln National Corporation and its affiliates. </a:t>
            </a:r>
            <a:br>
              <a:rPr lang="en-US" sz="700" b="0" i="0" u="none" strike="noStrike" cap="none">
                <a:solidFill>
                  <a:schemeClr val="dk1"/>
                </a:solidFill>
                <a:latin typeface="Calibri"/>
                <a:ea typeface="Calibri"/>
                <a:cs typeface="Calibri"/>
                <a:sym typeface="Calibri"/>
              </a:rPr>
            </a:br>
            <a:br>
              <a:rPr lang="en-US" sz="700" b="0" i="0" u="none" strike="noStrike" cap="none">
                <a:solidFill>
                  <a:schemeClr val="dk1"/>
                </a:solidFill>
                <a:latin typeface="Calibri"/>
                <a:ea typeface="Calibri"/>
                <a:cs typeface="Calibri"/>
                <a:sym typeface="Calibri"/>
              </a:rPr>
            </a:br>
            <a:r>
              <a:rPr lang="en-US" sz="700" b="0" i="0" u="none" strike="noStrike" cap="none">
                <a:solidFill>
                  <a:schemeClr val="dk1"/>
                </a:solidFill>
                <a:latin typeface="Calibri"/>
                <a:ea typeface="Calibri"/>
                <a:cs typeface="Calibri"/>
                <a:sym typeface="Calibri"/>
              </a:rPr>
              <a:t>Affiliates are separately </a:t>
            </a:r>
            <a:br>
              <a:rPr lang="en-US" sz="700" b="0" i="0" u="none" strike="noStrike" cap="none">
                <a:solidFill>
                  <a:schemeClr val="dk1"/>
                </a:solidFill>
                <a:latin typeface="Calibri"/>
                <a:ea typeface="Calibri"/>
                <a:cs typeface="Calibri"/>
                <a:sym typeface="Calibri"/>
              </a:rPr>
            </a:br>
            <a:r>
              <a:rPr lang="en-US" sz="700" b="0" i="0" u="none" strike="noStrike" cap="none">
                <a:solidFill>
                  <a:schemeClr val="dk1"/>
                </a:solidFill>
                <a:latin typeface="Calibri"/>
                <a:ea typeface="Calibri"/>
                <a:cs typeface="Calibri"/>
                <a:sym typeface="Calibri"/>
              </a:rPr>
              <a:t>responsible for their own financial </a:t>
            </a:r>
            <a:br>
              <a:rPr lang="en-US" sz="700" b="0" i="0" u="none" strike="noStrike" cap="none">
                <a:solidFill>
                  <a:schemeClr val="dk1"/>
                </a:solidFill>
                <a:latin typeface="Calibri"/>
                <a:ea typeface="Calibri"/>
                <a:cs typeface="Calibri"/>
                <a:sym typeface="Calibri"/>
              </a:rPr>
            </a:br>
            <a:r>
              <a:rPr lang="en-US" sz="700" b="0" i="0" u="none" strike="noStrike" cap="none">
                <a:solidFill>
                  <a:schemeClr val="dk1"/>
                </a:solidFill>
                <a:latin typeface="Calibri"/>
                <a:ea typeface="Calibri"/>
                <a:cs typeface="Calibri"/>
                <a:sym typeface="Calibri"/>
              </a:rPr>
              <a:t>and contractual obligations.</a:t>
            </a:r>
            <a:br>
              <a:rPr lang="en-US" sz="800" b="0" i="0" u="none" strike="noStrike" cap="none">
                <a:solidFill>
                  <a:schemeClr val="dk1"/>
                </a:solidFill>
                <a:latin typeface="Calibri"/>
                <a:ea typeface="Calibri"/>
                <a:cs typeface="Calibri"/>
                <a:sym typeface="Calibri"/>
              </a:rPr>
            </a:br>
            <a:endParaRPr sz="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Calibri"/>
                <a:ea typeface="Calibri"/>
                <a:cs typeface="Calibri"/>
                <a:sym typeface="Calibri"/>
              </a:rPr>
              <a:t>Order code: XXX-XXXX-PPT00X</a:t>
            </a:r>
            <a:br>
              <a:rPr lang="en-US" sz="800" b="0" i="0" u="none" strike="noStrike" cap="none">
                <a:solidFill>
                  <a:schemeClr val="dk1"/>
                </a:solidFill>
                <a:latin typeface="Calibri"/>
                <a:ea typeface="Calibri"/>
                <a:cs typeface="Calibri"/>
                <a:sym typeface="Calibri"/>
              </a:rPr>
            </a:br>
            <a:r>
              <a:rPr lang="en-US" sz="800" b="0" i="0" u="none" strike="noStrike" cap="none">
                <a:solidFill>
                  <a:schemeClr val="dk1"/>
                </a:solidFill>
                <a:latin typeface="Calibri"/>
                <a:ea typeface="Calibri"/>
                <a:cs typeface="Calibri"/>
                <a:sym typeface="Calibri"/>
              </a:rPr>
              <a:t>XX/19  Z0X</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800"/>
              <a:buFont typeface="Arial"/>
              <a:buNone/>
            </a:pPr>
            <a:r>
              <a:rPr lang="en-US" sz="800" b="1" i="0" u="none" strike="noStrike" cap="none">
                <a:solidFill>
                  <a:schemeClr val="dk1"/>
                </a:solidFill>
                <a:latin typeface="Calibri"/>
                <a:ea typeface="Calibri"/>
                <a:cs typeface="Calibri"/>
                <a:sym typeface="Calibri"/>
              </a:rPr>
              <a:t>LincolnFinancial.com</a:t>
            </a:r>
            <a:endParaRPr sz="800" b="1" i="0" u="none" strike="noStrike" cap="none">
              <a:solidFill>
                <a:schemeClr val="dk1"/>
              </a:solidFill>
              <a:latin typeface="Calibri"/>
              <a:ea typeface="Calibri"/>
              <a:cs typeface="Calibri"/>
              <a:sym typeface="Calibri"/>
            </a:endParaRPr>
          </a:p>
        </p:txBody>
      </p:sp>
      <p:graphicFrame>
        <p:nvGraphicFramePr>
          <p:cNvPr id="103" name="Google Shape;103;p37"/>
          <p:cNvGraphicFramePr/>
          <p:nvPr/>
        </p:nvGraphicFramePr>
        <p:xfrm>
          <a:off x="9949458" y="3124200"/>
          <a:ext cx="3000000" cy="3000000"/>
        </p:xfrm>
        <a:graphic>
          <a:graphicData uri="http://schemas.openxmlformats.org/drawingml/2006/table">
            <a:tbl>
              <a:tblPr firstRow="1" bandRow="1">
                <a:noFill/>
                <a:tableStyleId>{AE27E0F1-D6FC-4046-96EF-9392495B2BDC}</a:tableStyleId>
              </a:tblPr>
              <a:tblGrid>
                <a:gridCol w="1175750">
                  <a:extLst>
                    <a:ext uri="{9D8B030D-6E8A-4147-A177-3AD203B41FA5}">
                      <a16:colId xmlns:a16="http://schemas.microsoft.com/office/drawing/2014/main" val="20000"/>
                    </a:ext>
                  </a:extLst>
                </a:gridCol>
              </a:tblGrid>
              <a:tr h="118125">
                <a:tc>
                  <a:txBody>
                    <a:bodyPr/>
                    <a:lstStyle/>
                    <a:p>
                      <a:pPr marL="0" marR="0" lvl="0" indent="0" algn="l" rtl="0">
                        <a:lnSpc>
                          <a:spcPct val="100000"/>
                        </a:lnSpc>
                        <a:spcBef>
                          <a:spcPts val="0"/>
                        </a:spcBef>
                        <a:spcAft>
                          <a:spcPts val="0"/>
                        </a:spcAft>
                        <a:buClr>
                          <a:schemeClr val="dk1"/>
                        </a:buClr>
                        <a:buSzPts val="700"/>
                        <a:buFont typeface="Calibri"/>
                        <a:buNone/>
                      </a:pPr>
                      <a:r>
                        <a:rPr lang="en-US" sz="700" b="0" u="none" strike="noStrike" cap="none">
                          <a:solidFill>
                            <a:schemeClr val="dk1"/>
                          </a:solidFill>
                          <a:latin typeface="Calibri"/>
                          <a:ea typeface="Calibri"/>
                          <a:cs typeface="Calibri"/>
                          <a:sym typeface="Calibri"/>
                        </a:rPr>
                        <a:t>Not a deposit</a:t>
                      </a:r>
                      <a:endParaRPr sz="1400" u="none" strike="noStrike" cap="none"/>
                    </a:p>
                  </a:txBody>
                  <a:tcPr marL="27425" marR="27425" marT="18300" marB="18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27275">
                <a:tc>
                  <a:txBody>
                    <a:bodyPr/>
                    <a:lstStyle/>
                    <a:p>
                      <a:pPr marL="0" marR="0" lvl="0" indent="0" algn="l" rtl="0">
                        <a:lnSpc>
                          <a:spcPct val="100000"/>
                        </a:lnSpc>
                        <a:spcBef>
                          <a:spcPts val="0"/>
                        </a:spcBef>
                        <a:spcAft>
                          <a:spcPts val="0"/>
                        </a:spcAft>
                        <a:buClr>
                          <a:schemeClr val="dk1"/>
                        </a:buClr>
                        <a:buSzPts val="700"/>
                        <a:buFont typeface="Calibri"/>
                        <a:buNone/>
                      </a:pPr>
                      <a:r>
                        <a:rPr lang="en-US" sz="700" b="0" u="none" strike="noStrike" cap="none">
                          <a:solidFill>
                            <a:schemeClr val="dk1"/>
                          </a:solidFill>
                          <a:latin typeface="Calibri"/>
                          <a:ea typeface="Calibri"/>
                          <a:cs typeface="Calibri"/>
                          <a:sym typeface="Calibri"/>
                        </a:rPr>
                        <a:t>Not FIDIC Insured</a:t>
                      </a:r>
                      <a:endParaRPr sz="1400" u="none" strike="noStrike" cap="none"/>
                    </a:p>
                  </a:txBody>
                  <a:tcPr marL="27425" marR="27425" marT="18300" marB="18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36425">
                <a:tc>
                  <a:txBody>
                    <a:bodyPr/>
                    <a:lstStyle/>
                    <a:p>
                      <a:pPr marL="0" marR="0" lvl="0" indent="0" algn="l" rtl="0">
                        <a:lnSpc>
                          <a:spcPct val="100000"/>
                        </a:lnSpc>
                        <a:spcBef>
                          <a:spcPts val="0"/>
                        </a:spcBef>
                        <a:spcAft>
                          <a:spcPts val="0"/>
                        </a:spcAft>
                        <a:buClr>
                          <a:schemeClr val="dk1"/>
                        </a:buClr>
                        <a:buSzPts val="700"/>
                        <a:buFont typeface="Calibri"/>
                        <a:buNone/>
                      </a:pPr>
                      <a:r>
                        <a:rPr lang="en-US" sz="700" b="0" u="none" strike="noStrike" cap="none">
                          <a:solidFill>
                            <a:schemeClr val="dk1"/>
                          </a:solidFill>
                          <a:latin typeface="Calibri"/>
                          <a:ea typeface="Calibri"/>
                          <a:cs typeface="Calibri"/>
                          <a:sym typeface="Calibri"/>
                        </a:rPr>
                        <a:t>May go down  in value</a:t>
                      </a:r>
                      <a:endParaRPr sz="1400" u="none" strike="noStrike" cap="none"/>
                    </a:p>
                  </a:txBody>
                  <a:tcPr marL="27425" marR="27425" marT="18300" marB="18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13625">
                <a:tc>
                  <a:txBody>
                    <a:bodyPr/>
                    <a:lstStyle/>
                    <a:p>
                      <a:pPr marL="0" marR="0" lvl="0" indent="0" algn="l" rtl="0">
                        <a:lnSpc>
                          <a:spcPct val="100000"/>
                        </a:lnSpc>
                        <a:spcBef>
                          <a:spcPts val="0"/>
                        </a:spcBef>
                        <a:spcAft>
                          <a:spcPts val="0"/>
                        </a:spcAft>
                        <a:buClr>
                          <a:srgbClr val="000000"/>
                        </a:buClr>
                        <a:buSzPts val="700"/>
                        <a:buFont typeface="Arial"/>
                        <a:buNone/>
                      </a:pPr>
                      <a:r>
                        <a:rPr lang="en-US" sz="700" b="0" u="none" strike="noStrike" cap="none">
                          <a:solidFill>
                            <a:schemeClr val="dk1"/>
                          </a:solidFill>
                          <a:latin typeface="Calibri"/>
                          <a:ea typeface="Calibri"/>
                          <a:cs typeface="Calibri"/>
                          <a:sym typeface="Calibri"/>
                        </a:rPr>
                        <a:t>Not insured by any federal </a:t>
                      </a:r>
                      <a:br>
                        <a:rPr lang="en-US" sz="700" b="0" u="none" strike="noStrike" cap="none">
                          <a:solidFill>
                            <a:schemeClr val="dk1"/>
                          </a:solidFill>
                          <a:latin typeface="Calibri"/>
                          <a:ea typeface="Calibri"/>
                          <a:cs typeface="Calibri"/>
                          <a:sym typeface="Calibri"/>
                        </a:rPr>
                      </a:br>
                      <a:r>
                        <a:rPr lang="en-US" sz="700" b="0" u="none" strike="noStrike" cap="none">
                          <a:solidFill>
                            <a:schemeClr val="dk1"/>
                          </a:solidFill>
                          <a:latin typeface="Calibri"/>
                          <a:ea typeface="Calibri"/>
                          <a:cs typeface="Calibri"/>
                          <a:sym typeface="Calibri"/>
                        </a:rPr>
                        <a:t>government agency</a:t>
                      </a:r>
                      <a:endParaRPr sz="1400" u="none" strike="noStrike" cap="none"/>
                    </a:p>
                  </a:txBody>
                  <a:tcPr marL="27425" marR="27425" marT="18300" marB="18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92300">
                <a:tc>
                  <a:txBody>
                    <a:bodyPr/>
                    <a:lstStyle/>
                    <a:p>
                      <a:pPr marL="0" marR="0" lvl="0" indent="0" algn="l" rtl="0">
                        <a:lnSpc>
                          <a:spcPct val="100000"/>
                        </a:lnSpc>
                        <a:spcBef>
                          <a:spcPts val="0"/>
                        </a:spcBef>
                        <a:spcAft>
                          <a:spcPts val="0"/>
                        </a:spcAft>
                        <a:buClr>
                          <a:srgbClr val="000000"/>
                        </a:buClr>
                        <a:buSzPts val="700"/>
                        <a:buFont typeface="Arial"/>
                        <a:buNone/>
                      </a:pPr>
                      <a:r>
                        <a:rPr lang="en-US" sz="700" b="0" u="none" strike="noStrike" cap="none">
                          <a:solidFill>
                            <a:schemeClr val="dk1"/>
                          </a:solidFill>
                          <a:latin typeface="Calibri"/>
                          <a:ea typeface="Calibri"/>
                          <a:cs typeface="Calibri"/>
                          <a:sym typeface="Calibri"/>
                        </a:rPr>
                        <a:t>Not guaranteed by any bank </a:t>
                      </a:r>
                      <a:br>
                        <a:rPr lang="en-US" sz="700" b="0" u="none" strike="noStrike" cap="none">
                          <a:solidFill>
                            <a:schemeClr val="dk1"/>
                          </a:solidFill>
                          <a:latin typeface="Calibri"/>
                          <a:ea typeface="Calibri"/>
                          <a:cs typeface="Calibri"/>
                          <a:sym typeface="Calibri"/>
                        </a:rPr>
                      </a:br>
                      <a:r>
                        <a:rPr lang="en-US" sz="700" b="0" u="none" strike="noStrike" cap="none">
                          <a:solidFill>
                            <a:schemeClr val="dk1"/>
                          </a:solidFill>
                          <a:latin typeface="Calibri"/>
                          <a:ea typeface="Calibri"/>
                          <a:cs typeface="Calibri"/>
                          <a:sym typeface="Calibri"/>
                        </a:rPr>
                        <a:t>or savings association</a:t>
                      </a:r>
                      <a:endParaRPr sz="1400" u="none" strike="noStrike" cap="none"/>
                    </a:p>
                  </a:txBody>
                  <a:tcPr marL="27425" marR="27425" marT="18300" marB="18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41" Type="http://schemas.openxmlformats.org/officeDocument/2006/relationships/slideLayout" Target="../slideLayouts/slideLayout5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theme" Target="../theme/theme3.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theme" Target="../theme/theme4.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571641" y="484632"/>
            <a:ext cx="11036808" cy="521208"/>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3400"/>
              <a:buFont typeface="Georgia"/>
              <a:buNone/>
              <a:defRPr sz="3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571641" y="2000250"/>
            <a:ext cx="11036808" cy="420624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1pPr>
            <a:lvl2pPr marL="914400" marR="0" lvl="1" indent="-330200" algn="l" rtl="0">
              <a:lnSpc>
                <a:spcPct val="100000"/>
              </a:lnSpc>
              <a:spcBef>
                <a:spcPts val="600"/>
              </a:spcBef>
              <a:spcAft>
                <a:spcPts val="0"/>
              </a:spcAft>
              <a:buClr>
                <a:schemeClr val="lt1"/>
              </a:buClr>
              <a:buSzPts val="1600"/>
              <a:buFont typeface="Calibri"/>
              <a:buChar char="‒"/>
              <a:defRPr sz="1600"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600"/>
              </a:spcBef>
              <a:spcAft>
                <a:spcPts val="0"/>
              </a:spcAft>
              <a:buClr>
                <a:schemeClr val="lt1"/>
              </a:buClr>
              <a:buSzPts val="1600"/>
              <a:buFont typeface="Calibri"/>
              <a:buChar char="▫"/>
              <a:defRPr sz="1600" b="0" i="0" u="none" strike="noStrike" cap="none">
                <a:solidFill>
                  <a:schemeClr val="lt1"/>
                </a:solidFill>
                <a:latin typeface="Calibri"/>
                <a:ea typeface="Calibri"/>
                <a:cs typeface="Calibri"/>
                <a:sym typeface="Calibri"/>
              </a:defRPr>
            </a:lvl3pPr>
            <a:lvl4pPr marL="1828800" marR="0" lvl="3" indent="-330200" algn="l" rtl="0">
              <a:lnSpc>
                <a:spcPct val="100000"/>
              </a:lnSpc>
              <a:spcBef>
                <a:spcPts val="600"/>
              </a:spcBef>
              <a:spcAft>
                <a:spcPts val="0"/>
              </a:spcAft>
              <a:buClr>
                <a:schemeClr val="lt1"/>
              </a:buClr>
              <a:buSzPts val="1600"/>
              <a:buFont typeface="Calibri"/>
              <a:buChar char="◦"/>
              <a:defRPr sz="1600" b="0" i="0" u="none" strike="noStrike" cap="none">
                <a:solidFill>
                  <a:schemeClr val="lt1"/>
                </a:solidFill>
                <a:latin typeface="Calibri"/>
                <a:ea typeface="Calibri"/>
                <a:cs typeface="Calibri"/>
                <a:sym typeface="Calibri"/>
              </a:defRPr>
            </a:lvl4pPr>
            <a:lvl5pPr marL="2286000" marR="0" lvl="4" indent="-330200" algn="l" rtl="0">
              <a:lnSpc>
                <a:spcPct val="100000"/>
              </a:lnSpc>
              <a:spcBef>
                <a:spcPts val="600"/>
              </a:spcBef>
              <a:spcAft>
                <a:spcPts val="0"/>
              </a:spcAft>
              <a:buClr>
                <a:schemeClr val="lt1"/>
              </a:buClr>
              <a:buSzPts val="1600"/>
              <a:buFont typeface="Calibri"/>
              <a:buChar char="»"/>
              <a:defRPr sz="16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2" name="Google Shape;12;p19"/>
          <p:cNvSpPr txBox="1"/>
          <p:nvPr/>
        </p:nvSpPr>
        <p:spPr>
          <a:xfrm>
            <a:off x="11343761" y="6458531"/>
            <a:ext cx="301752" cy="107722"/>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US" sz="700" b="0" i="0" u="none" strike="noStrike" cap="none">
                <a:solidFill>
                  <a:schemeClr val="lt1"/>
                </a:solidFill>
                <a:latin typeface="Calibri"/>
                <a:ea typeface="Calibri"/>
                <a:cs typeface="Calibri"/>
                <a:sym typeface="Calibri"/>
              </a:rPr>
              <a:t>‹#›</a:t>
            </a:fld>
            <a:endParaRPr sz="700" b="0" i="0" u="none" strike="noStrike" cap="none">
              <a:solidFill>
                <a:schemeClr val="lt1"/>
              </a:solidFill>
              <a:latin typeface="Calibri"/>
              <a:ea typeface="Calibri"/>
              <a:cs typeface="Calibri"/>
              <a:sym typeface="Calibri"/>
            </a:endParaRPr>
          </a:p>
        </p:txBody>
      </p:sp>
      <p:sp>
        <p:nvSpPr>
          <p:cNvPr id="13" name="Google Shape;13;p19"/>
          <p:cNvSpPr txBox="1"/>
          <p:nvPr/>
        </p:nvSpPr>
        <p:spPr>
          <a:xfrm>
            <a:off x="571757" y="6458531"/>
            <a:ext cx="6949440" cy="107722"/>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1" i="0" u="none" strike="noStrike" cap="none" dirty="0">
                <a:solidFill>
                  <a:schemeClr val="lt1"/>
                </a:solidFill>
                <a:latin typeface="Calibri"/>
                <a:ea typeface="Calibri"/>
                <a:cs typeface="Calibri"/>
                <a:sym typeface="Calibri"/>
              </a:rPr>
              <a:t>For financial professional use only. Not for use with the public.</a:t>
            </a:r>
          </a:p>
        </p:txBody>
      </p:sp>
      <p:sp>
        <p:nvSpPr>
          <p:cNvPr id="14" name="Google Shape;14;p19"/>
          <p:cNvSpPr txBox="1"/>
          <p:nvPr/>
        </p:nvSpPr>
        <p:spPr>
          <a:xfrm>
            <a:off x="8671560" y="6458531"/>
            <a:ext cx="946404" cy="107722"/>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dirty="0">
                <a:solidFill>
                  <a:schemeClr val="lt1"/>
                </a:solidFill>
                <a:latin typeface="Calibri"/>
                <a:ea typeface="Calibri"/>
                <a:cs typeface="Calibri"/>
                <a:sym typeface="Calibri"/>
              </a:rPr>
              <a:t>LCN-5197489-111722</a:t>
            </a:r>
          </a:p>
        </p:txBody>
      </p:sp>
      <p:sp>
        <p:nvSpPr>
          <p:cNvPr id="15" name="Google Shape;15;p19"/>
          <p:cNvSpPr txBox="1"/>
          <p:nvPr/>
        </p:nvSpPr>
        <p:spPr>
          <a:xfrm>
            <a:off x="9617964" y="6458531"/>
            <a:ext cx="1615440" cy="107722"/>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dirty="0">
                <a:solidFill>
                  <a:schemeClr val="lt1"/>
                </a:solidFill>
                <a:latin typeface="Calibri"/>
                <a:ea typeface="Calibri"/>
                <a:cs typeface="Calibri"/>
                <a:sym typeface="Calibri"/>
              </a:rPr>
              <a:t>©2023 Lincoln National Corporation</a:t>
            </a:r>
            <a:endParaRPr sz="1400" b="0" i="0" u="none" strike="noStrike" cap="none" dirty="0">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Google Shape;105;p22"/>
          <p:cNvSpPr txBox="1">
            <a:spLocks noGrp="1"/>
          </p:cNvSpPr>
          <p:nvPr>
            <p:ph type="title"/>
          </p:nvPr>
        </p:nvSpPr>
        <p:spPr>
          <a:xfrm>
            <a:off x="571641" y="484632"/>
            <a:ext cx="11036808" cy="521208"/>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3400"/>
              <a:buFont typeface="Georgia"/>
              <a:buNone/>
              <a:defRPr sz="3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6" name="Google Shape;106;p22"/>
          <p:cNvSpPr txBox="1">
            <a:spLocks noGrp="1"/>
          </p:cNvSpPr>
          <p:nvPr>
            <p:ph type="body" idx="1"/>
          </p:nvPr>
        </p:nvSpPr>
        <p:spPr>
          <a:xfrm>
            <a:off x="571641" y="2000250"/>
            <a:ext cx="11036808" cy="420624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80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80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80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80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 name="Google Shape;107;p22"/>
          <p:cNvSpPr txBox="1"/>
          <p:nvPr/>
        </p:nvSpPr>
        <p:spPr>
          <a:xfrm>
            <a:off x="11351561" y="6458531"/>
            <a:ext cx="301752" cy="107722"/>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US" sz="700" b="0" i="0" u="none" strike="noStrike" cap="none">
                <a:solidFill>
                  <a:schemeClr val="dk1"/>
                </a:solidFill>
                <a:latin typeface="Calibri"/>
                <a:ea typeface="Calibri"/>
                <a:cs typeface="Calibri"/>
                <a:sym typeface="Calibri"/>
              </a:rPr>
              <a:t>‹#›</a:t>
            </a:fld>
            <a:endParaRPr sz="700" b="0" i="0" u="none" strike="noStrike" cap="none">
              <a:solidFill>
                <a:schemeClr val="dk1"/>
              </a:solidFill>
              <a:latin typeface="Calibri"/>
              <a:ea typeface="Calibri"/>
              <a:cs typeface="Calibri"/>
              <a:sym typeface="Calibri"/>
            </a:endParaRPr>
          </a:p>
        </p:txBody>
      </p:sp>
      <p:sp>
        <p:nvSpPr>
          <p:cNvPr id="108" name="Google Shape;108;p22"/>
          <p:cNvSpPr txBox="1"/>
          <p:nvPr/>
        </p:nvSpPr>
        <p:spPr>
          <a:xfrm>
            <a:off x="571757" y="6458531"/>
            <a:ext cx="6949440" cy="107722"/>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1" i="0" u="none" strike="noStrike" cap="none" dirty="0">
                <a:solidFill>
                  <a:schemeClr val="dk1"/>
                </a:solidFill>
                <a:latin typeface="Calibri"/>
                <a:ea typeface="Calibri"/>
                <a:cs typeface="Calibri"/>
                <a:sym typeface="Calibri"/>
              </a:rPr>
              <a:t>For financial professional use only. Not for use with the public.</a:t>
            </a:r>
          </a:p>
        </p:txBody>
      </p:sp>
      <p:sp>
        <p:nvSpPr>
          <p:cNvPr id="109" name="Google Shape;109;p22"/>
          <p:cNvSpPr txBox="1"/>
          <p:nvPr/>
        </p:nvSpPr>
        <p:spPr>
          <a:xfrm>
            <a:off x="8671560" y="6458531"/>
            <a:ext cx="946404" cy="107722"/>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dirty="0">
                <a:solidFill>
                  <a:schemeClr val="dk1"/>
                </a:solidFill>
                <a:latin typeface="Calibri"/>
                <a:ea typeface="Calibri"/>
                <a:cs typeface="Calibri"/>
                <a:sym typeface="Calibri"/>
              </a:rPr>
              <a:t>LCN-5197489-111722</a:t>
            </a:r>
          </a:p>
        </p:txBody>
      </p:sp>
      <p:sp>
        <p:nvSpPr>
          <p:cNvPr id="110" name="Google Shape;110;p22"/>
          <p:cNvSpPr txBox="1"/>
          <p:nvPr/>
        </p:nvSpPr>
        <p:spPr>
          <a:xfrm>
            <a:off x="9617964" y="6458531"/>
            <a:ext cx="1615440" cy="107722"/>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dirty="0">
                <a:solidFill>
                  <a:schemeClr val="dk1"/>
                </a:solidFill>
                <a:latin typeface="Calibri"/>
                <a:ea typeface="Calibri"/>
                <a:cs typeface="Calibri"/>
                <a:sym typeface="Calibri"/>
              </a:rPr>
              <a:t>©2023 Lincoln National Corporation</a:t>
            </a:r>
            <a:endParaRPr sz="1400" b="0" i="0" u="none" strike="noStrike" cap="none" dirty="0">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727" r:id="rId1"/>
    <p:sldLayoutId id="2147483659" r:id="rId2"/>
    <p:sldLayoutId id="2147483660" r:id="rId3"/>
    <p:sldLayoutId id="214748366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sp>
        <p:nvSpPr>
          <p:cNvPr id="123" name="Google Shape;123;p25"/>
          <p:cNvSpPr txBox="1">
            <a:spLocks noGrp="1"/>
          </p:cNvSpPr>
          <p:nvPr>
            <p:ph type="body" idx="1"/>
          </p:nvPr>
        </p:nvSpPr>
        <p:spPr>
          <a:xfrm>
            <a:off x="575998" y="2001601"/>
            <a:ext cx="11040001" cy="4280138"/>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80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80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80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8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600"/>
              </a:spcBef>
              <a:spcAft>
                <a:spcPts val="600"/>
              </a:spcAft>
              <a:buClr>
                <a:schemeClr val="dk1"/>
              </a:buClr>
              <a:buSzPts val="1200"/>
              <a:buFont typeface="Arial"/>
              <a:buChar char="​"/>
              <a:defRPr sz="1200" b="1" i="0" u="none" strike="noStrike" cap="none">
                <a:solidFill>
                  <a:schemeClr val="dk1"/>
                </a:solidFill>
                <a:latin typeface="Calibri"/>
                <a:ea typeface="Calibri"/>
                <a:cs typeface="Calibri"/>
                <a:sym typeface="Calibri"/>
              </a:defRPr>
            </a:lvl9pPr>
          </a:lstStyle>
          <a:p>
            <a:endParaRPr dirty="0"/>
          </a:p>
        </p:txBody>
      </p:sp>
      <p:sp>
        <p:nvSpPr>
          <p:cNvPr id="124" name="Google Shape;124;p25"/>
          <p:cNvSpPr txBox="1">
            <a:spLocks noGrp="1"/>
          </p:cNvSpPr>
          <p:nvPr>
            <p:ph type="title"/>
          </p:nvPr>
        </p:nvSpPr>
        <p:spPr>
          <a:xfrm>
            <a:off x="576000" y="490275"/>
            <a:ext cx="11041200" cy="522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3400"/>
              <a:buFont typeface="Georgia"/>
              <a:buNone/>
              <a:defRPr sz="3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5" name="Google Shape;125;p25"/>
          <p:cNvSpPr txBox="1"/>
          <p:nvPr/>
        </p:nvSpPr>
        <p:spPr>
          <a:xfrm>
            <a:off x="11313339" y="6530400"/>
            <a:ext cx="302400" cy="107722"/>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US" sz="700" b="0" i="0" u="none" strike="noStrike" cap="none">
                <a:solidFill>
                  <a:schemeClr val="dk1"/>
                </a:solidFill>
                <a:latin typeface="Calibri"/>
                <a:ea typeface="Calibri"/>
                <a:cs typeface="Calibri"/>
                <a:sym typeface="Calibri"/>
              </a:rPr>
              <a:t>‹#›</a:t>
            </a:fld>
            <a:endParaRPr sz="700" b="0" i="0" u="none" strike="noStrike" cap="none">
              <a:solidFill>
                <a:schemeClr val="dk1"/>
              </a:solidFill>
              <a:latin typeface="Calibri"/>
              <a:ea typeface="Calibri"/>
              <a:cs typeface="Calibri"/>
              <a:sym typeface="Calibri"/>
            </a:endParaRPr>
          </a:p>
        </p:txBody>
      </p:sp>
      <p:sp>
        <p:nvSpPr>
          <p:cNvPr id="126" name="Google Shape;126;p25"/>
          <p:cNvSpPr txBox="1">
            <a:spLocks noGrp="1"/>
          </p:cNvSpPr>
          <p:nvPr>
            <p:ph type="sldNum" idx="12"/>
          </p:nvPr>
        </p:nvSpPr>
        <p:spPr>
          <a:xfrm>
            <a:off x="0" y="6876000"/>
            <a:ext cx="0" cy="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7" name="Google Shape;127;p25"/>
          <p:cNvSpPr txBox="1">
            <a:spLocks noGrp="1"/>
          </p:cNvSpPr>
          <p:nvPr>
            <p:ph type="dt" idx="10"/>
          </p:nvPr>
        </p:nvSpPr>
        <p:spPr>
          <a:xfrm>
            <a:off x="0" y="6876000"/>
            <a:ext cx="0" cy="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25"/>
          <p:cNvSpPr txBox="1">
            <a:spLocks noGrp="1"/>
          </p:cNvSpPr>
          <p:nvPr>
            <p:ph type="ftr" idx="11"/>
          </p:nvPr>
        </p:nvSpPr>
        <p:spPr>
          <a:xfrm>
            <a:off x="0" y="6876000"/>
            <a:ext cx="0" cy="0"/>
          </a:xfrm>
          <a:prstGeom prst="rect">
            <a:avLst/>
          </a:prstGeom>
          <a:noFill/>
          <a:ln>
            <a:noFill/>
          </a:ln>
        </p:spPr>
        <p:txBody>
          <a:bodyPr spcFirstLastPara="1" wrap="square" lIns="0" tIns="0" rIns="0" bIns="0" anchor="b" anchorCtr="0">
            <a:noAutofit/>
          </a:bodyPr>
          <a:lstStyle>
            <a:lvl1pPr marR="0" lvl="0" algn="ctr" rtl="0">
              <a:lnSpc>
                <a:spcPct val="100000"/>
              </a:lnSpc>
              <a:spcBef>
                <a:spcPts val="0"/>
              </a:spcBef>
              <a:spcAft>
                <a:spcPts val="0"/>
              </a:spcAft>
              <a:buClr>
                <a:srgbClr val="000000"/>
              </a:buClr>
              <a:buSzPts val="1400"/>
              <a:buFont typeface="Arial"/>
              <a:buNone/>
              <a:defRPr sz="1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9" name="Google Shape;129;p25" descr="{&quot;templafy&quot;:{&quot;id&quot;:&quot;c73b33df-5989-47e2-b13c-e92f62f7c729&quot;}}" title="UserProfile.Address.Copyright"/>
          <p:cNvSpPr/>
          <p:nvPr/>
        </p:nvSpPr>
        <p:spPr>
          <a:xfrm>
            <a:off x="9070975" y="6530400"/>
            <a:ext cx="2162429" cy="107722"/>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dirty="0">
                <a:solidFill>
                  <a:schemeClr val="dk1"/>
                </a:solidFill>
                <a:latin typeface="Calibri"/>
                <a:ea typeface="Calibri"/>
                <a:cs typeface="Calibri"/>
                <a:sym typeface="Calibri"/>
              </a:rPr>
              <a:t>©2023 Lincoln National Corporation</a:t>
            </a:r>
            <a:endParaRPr sz="1400" b="0" i="0" u="none" strike="noStrike" cap="none" dirty="0">
              <a:solidFill>
                <a:srgbClr val="000000"/>
              </a:solidFill>
              <a:latin typeface="Calibri"/>
              <a:ea typeface="Calibri"/>
              <a:cs typeface="Calibri"/>
              <a:sym typeface="Calibri"/>
            </a:endParaRPr>
          </a:p>
        </p:txBody>
      </p:sp>
      <p:sp>
        <p:nvSpPr>
          <p:cNvPr id="130" name="Google Shape;130;p25" descr="{&quot;templafy&quot;:{&quot;id&quot;:&quot;18203646-e34c-41bd-8cdf-ac6572931482&quot;}}" title="Form.AudienceDisclosure"/>
          <p:cNvSpPr txBox="1"/>
          <p:nvPr/>
        </p:nvSpPr>
        <p:spPr>
          <a:xfrm>
            <a:off x="4352132" y="6530400"/>
            <a:ext cx="3487737" cy="107722"/>
          </a:xfrm>
          <a:prstGeom prst="rect">
            <a:avLst/>
          </a:prstGeom>
          <a:noFill/>
          <a:ln>
            <a:noFill/>
          </a:ln>
        </p:spPr>
        <p:txBody>
          <a:bodyPr spcFirstLastPara="1" wrap="square" lIns="0" tIns="0" rIns="0" bIns="0" anchor="b" anchorCtr="0">
            <a:spAutoFit/>
          </a:bodyPr>
          <a:lstStyle/>
          <a:p>
            <a:pPr marL="0" marR="0" lvl="0" indent="0" algn="ctr" rtl="0">
              <a:lnSpc>
                <a:spcPct val="100000"/>
              </a:lnSpc>
              <a:spcBef>
                <a:spcPts val="0"/>
              </a:spcBef>
              <a:spcAft>
                <a:spcPts val="0"/>
              </a:spcAft>
              <a:buClr>
                <a:srgbClr val="000000"/>
              </a:buClr>
              <a:buSzPts val="700"/>
              <a:buFont typeface="Arial"/>
              <a:buNone/>
            </a:pPr>
            <a:endParaRPr sz="700" b="1" i="0" u="none" strike="noStrike" cap="none">
              <a:solidFill>
                <a:schemeClr val="dk1"/>
              </a:solidFill>
              <a:latin typeface="Calibri"/>
              <a:ea typeface="Calibri"/>
              <a:cs typeface="Calibri"/>
              <a:sym typeface="Calibri"/>
            </a:endParaRPr>
          </a:p>
        </p:txBody>
      </p:sp>
      <p:sp>
        <p:nvSpPr>
          <p:cNvPr id="131" name="Google Shape;131;p25" descr="{&quot;templafy&quot;:{&quot;id&quot;:&quot;13893628-d035-4e1b-8cfe-b1dda350e55d&quot;}}" title="Form.Lcn"/>
          <p:cNvSpPr txBox="1"/>
          <p:nvPr/>
        </p:nvSpPr>
        <p:spPr>
          <a:xfrm>
            <a:off x="575997" y="6530400"/>
            <a:ext cx="946404" cy="107722"/>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Calibri"/>
              <a:ea typeface="Calibri"/>
              <a:cs typeface="Calibri"/>
              <a:sym typeface="Calibri"/>
            </a:endParaRPr>
          </a:p>
        </p:txBody>
      </p:sp>
      <p:sp>
        <p:nvSpPr>
          <p:cNvPr id="4" name="Google Shape;14;p19">
            <a:extLst>
              <a:ext uri="{FF2B5EF4-FFF2-40B4-BE49-F238E27FC236}">
                <a16:creationId xmlns:a16="http://schemas.microsoft.com/office/drawing/2014/main" id="{3C2DE52B-AD55-8813-5523-5AD930810562}"/>
              </a:ext>
            </a:extLst>
          </p:cNvPr>
          <p:cNvSpPr txBox="1"/>
          <p:nvPr userDrawn="1"/>
        </p:nvSpPr>
        <p:spPr>
          <a:xfrm>
            <a:off x="8671560" y="6530400"/>
            <a:ext cx="946404" cy="107722"/>
          </a:xfrm>
          <a:prstGeom prst="rect">
            <a:avLst/>
          </a:prstGeom>
          <a:noFill/>
          <a:ln>
            <a:noFill/>
          </a:ln>
        </p:spPr>
        <p:txBody>
          <a:bodyPr spcFirstLastPara="1" wrap="square" lIns="0" tIns="0" rIns="0" bIns="0" anchor="b" anchorCtr="0">
            <a:spAutoFit/>
          </a:bodyPr>
          <a:lstStyle/>
          <a:p>
            <a:pPr marL="0" marR="0" lvl="0" indent="0" algn="r" rtl="0">
              <a:spcBef>
                <a:spcPts val="0"/>
              </a:spcBef>
              <a:spcAft>
                <a:spcPts val="0"/>
              </a:spcAft>
              <a:buNone/>
            </a:pPr>
            <a:r>
              <a:rPr lang="en-US" sz="700" dirty="0">
                <a:solidFill>
                  <a:schemeClr val="tx1"/>
                </a:solidFill>
                <a:latin typeface="Calibri"/>
                <a:ea typeface="Calibri"/>
                <a:cs typeface="Calibri"/>
                <a:sym typeface="Calibri"/>
              </a:rPr>
              <a:t>LCN-5197489-111722</a:t>
            </a:r>
            <a:endParaRPr b="0" i="0" dirty="0">
              <a:solidFill>
                <a:schemeClr val="tx1"/>
              </a:solidFill>
              <a:latin typeface="Calibri" panose="020F0502020204030204" pitchFamily="34" charset="0"/>
              <a:cs typeface="Calibri" panose="020F0502020204030204" pitchFamily="34" charset="0"/>
            </a:endParaRPr>
          </a:p>
        </p:txBody>
      </p:sp>
      <p:sp>
        <p:nvSpPr>
          <p:cNvPr id="5" name="Google Shape;13;p19">
            <a:extLst>
              <a:ext uri="{FF2B5EF4-FFF2-40B4-BE49-F238E27FC236}">
                <a16:creationId xmlns:a16="http://schemas.microsoft.com/office/drawing/2014/main" id="{245F969E-B8F5-ED5E-D897-1E6AC4AD87AB}"/>
              </a:ext>
            </a:extLst>
          </p:cNvPr>
          <p:cNvSpPr txBox="1"/>
          <p:nvPr userDrawn="1"/>
        </p:nvSpPr>
        <p:spPr>
          <a:xfrm>
            <a:off x="571757" y="6458531"/>
            <a:ext cx="6949440" cy="107722"/>
          </a:xfrm>
          <a:prstGeom prst="rect">
            <a:avLst/>
          </a:prstGeom>
          <a:noFill/>
          <a:ln>
            <a:noFill/>
          </a:ln>
        </p:spPr>
        <p:txBody>
          <a:bodyPr spcFirstLastPara="1" wrap="square" lIns="0" tIns="0" rIns="0" bIns="0" anchor="b" anchorCtr="0">
            <a:spAutoFit/>
          </a:bodyPr>
          <a:lstStyle/>
          <a:p>
            <a:pPr marL="0" marR="0" lvl="0" indent="0" algn="l" rtl="0">
              <a:spcBef>
                <a:spcPts val="0"/>
              </a:spcBef>
              <a:spcAft>
                <a:spcPts val="0"/>
              </a:spcAft>
              <a:buNone/>
            </a:pPr>
            <a:r>
              <a:rPr lang="en-US" sz="700" b="1" i="0" u="none" strike="noStrike" cap="none" dirty="0">
                <a:solidFill>
                  <a:schemeClr val="tx1"/>
                </a:solidFill>
                <a:latin typeface="Calibri"/>
                <a:ea typeface="Calibri"/>
                <a:cs typeface="Calibri"/>
                <a:sym typeface="Calibri"/>
              </a:rPr>
              <a:t>For financial professional use only. Not for use with the public.</a:t>
            </a:r>
            <a:endParaRPr b="0" i="0" dirty="0">
              <a:solidFill>
                <a:schemeClr val="tx1"/>
              </a:solidFill>
              <a:latin typeface="Calibri" panose="020F0502020204030204" pitchFamily="34" charset="0"/>
              <a:cs typeface="Calibri" panose="020F0502020204030204" pitchFamily="34" charset="0"/>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62">
          <p15:clr>
            <a:srgbClr val="F26B43"/>
          </p15:clr>
        </p15:guide>
        <p15:guide id="2" pos="776">
          <p15:clr>
            <a:srgbClr val="F26B43"/>
          </p15:clr>
        </p15:guide>
        <p15:guide id="3" orient="horz" pos="362">
          <p15:clr>
            <a:srgbClr val="F26B43"/>
          </p15:clr>
        </p15:guide>
        <p15:guide id="4" orient="horz" pos="3957">
          <p15:clr>
            <a:srgbClr val="F26B43"/>
          </p15:clr>
        </p15:guide>
        <p15:guide id="5" pos="957">
          <p15:clr>
            <a:srgbClr val="F26B43"/>
          </p15:clr>
        </p15:guide>
        <p15:guide id="6" pos="1370">
          <p15:clr>
            <a:srgbClr val="F26B43"/>
          </p15:clr>
        </p15:guide>
        <p15:guide id="7" pos="1552">
          <p15:clr>
            <a:srgbClr val="F26B43"/>
          </p15:clr>
        </p15:guide>
        <p15:guide id="8" pos="1965">
          <p15:clr>
            <a:srgbClr val="F26B43"/>
          </p15:clr>
        </p15:guide>
        <p15:guide id="9" pos="2146">
          <p15:clr>
            <a:srgbClr val="F26B43"/>
          </p15:clr>
        </p15:guide>
        <p15:guide id="10" pos="2560">
          <p15:clr>
            <a:srgbClr val="F26B43"/>
          </p15:clr>
        </p15:guide>
        <p15:guide id="11" pos="2741">
          <p15:clr>
            <a:srgbClr val="F26B43"/>
          </p15:clr>
        </p15:guide>
        <p15:guide id="12" pos="3154">
          <p15:clr>
            <a:srgbClr val="F26B43"/>
          </p15:clr>
        </p15:guide>
        <p15:guide id="13" pos="3336">
          <p15:clr>
            <a:srgbClr val="F26B43"/>
          </p15:clr>
        </p15:guide>
        <p15:guide id="14" pos="3749">
          <p15:clr>
            <a:srgbClr val="F26B43"/>
          </p15:clr>
        </p15:guide>
        <p15:guide id="15" pos="3930">
          <p15:clr>
            <a:srgbClr val="F26B43"/>
          </p15:clr>
        </p15:guide>
        <p15:guide id="16" pos="4343">
          <p15:clr>
            <a:srgbClr val="F26B43"/>
          </p15:clr>
        </p15:guide>
        <p15:guide id="17" pos="4525">
          <p15:clr>
            <a:srgbClr val="F26B43"/>
          </p15:clr>
        </p15:guide>
        <p15:guide id="18" pos="4938">
          <p15:clr>
            <a:srgbClr val="F26B43"/>
          </p15:clr>
        </p15:guide>
        <p15:guide id="19" pos="5120">
          <p15:clr>
            <a:srgbClr val="F26B43"/>
          </p15:clr>
        </p15:guide>
        <p15:guide id="20" pos="5533">
          <p15:clr>
            <a:srgbClr val="F26B43"/>
          </p15:clr>
        </p15:guide>
        <p15:guide id="21" pos="5714">
          <p15:clr>
            <a:srgbClr val="F26B43"/>
          </p15:clr>
        </p15:guide>
        <p15:guide id="22" pos="6127">
          <p15:clr>
            <a:srgbClr val="F26B43"/>
          </p15:clr>
        </p15:guide>
        <p15:guide id="23" pos="6309">
          <p15:clr>
            <a:srgbClr val="F26B43"/>
          </p15:clr>
        </p15:guide>
        <p15:guide id="24" pos="6722">
          <p15:clr>
            <a:srgbClr val="F26B43"/>
          </p15:clr>
        </p15:guide>
        <p15:guide id="25" pos="6903">
          <p15:clr>
            <a:srgbClr val="F26B43"/>
          </p15:clr>
        </p15:guide>
        <p15:guide id="26" pos="73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1"/>
        <p:cNvGrpSpPr/>
        <p:nvPr/>
      </p:nvGrpSpPr>
      <p:grpSpPr>
        <a:xfrm>
          <a:off x="0" y="0"/>
          <a:ext cx="0" cy="0"/>
          <a:chOff x="0" y="0"/>
          <a:chExt cx="0" cy="0"/>
        </a:xfrm>
      </p:grpSpPr>
      <p:sp>
        <p:nvSpPr>
          <p:cNvPr id="832" name="Google Shape;832;p27"/>
          <p:cNvSpPr txBox="1">
            <a:spLocks noGrp="1"/>
          </p:cNvSpPr>
          <p:nvPr>
            <p:ph type="title"/>
          </p:nvPr>
        </p:nvSpPr>
        <p:spPr>
          <a:xfrm>
            <a:off x="571641" y="484632"/>
            <a:ext cx="11036808" cy="521208"/>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3400"/>
              <a:buFont typeface="Georgia"/>
              <a:buNone/>
              <a:defRPr sz="3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3" name="Google Shape;833;p27"/>
          <p:cNvSpPr txBox="1">
            <a:spLocks noGrp="1"/>
          </p:cNvSpPr>
          <p:nvPr>
            <p:ph type="body" idx="1"/>
          </p:nvPr>
        </p:nvSpPr>
        <p:spPr>
          <a:xfrm>
            <a:off x="571641" y="2000250"/>
            <a:ext cx="11036808" cy="420624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80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80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80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80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34" name="Google Shape;834;p27"/>
          <p:cNvSpPr txBox="1"/>
          <p:nvPr/>
        </p:nvSpPr>
        <p:spPr>
          <a:xfrm>
            <a:off x="11351561" y="6458531"/>
            <a:ext cx="301752" cy="107722"/>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US" sz="700" b="0" i="0" u="none" strike="noStrike" cap="none">
                <a:solidFill>
                  <a:schemeClr val="dk1"/>
                </a:solidFill>
                <a:latin typeface="Calibri"/>
                <a:ea typeface="Calibri"/>
                <a:cs typeface="Calibri"/>
                <a:sym typeface="Calibri"/>
              </a:rPr>
              <a:t>‹#›</a:t>
            </a:fld>
            <a:endParaRPr sz="700" b="0" i="0" u="none" strike="noStrike" cap="none">
              <a:solidFill>
                <a:schemeClr val="dk1"/>
              </a:solidFill>
              <a:latin typeface="Calibri"/>
              <a:ea typeface="Calibri"/>
              <a:cs typeface="Calibri"/>
              <a:sym typeface="Calibri"/>
            </a:endParaRPr>
          </a:p>
        </p:txBody>
      </p:sp>
      <p:sp>
        <p:nvSpPr>
          <p:cNvPr id="835" name="Google Shape;835;p27"/>
          <p:cNvSpPr txBox="1"/>
          <p:nvPr/>
        </p:nvSpPr>
        <p:spPr>
          <a:xfrm>
            <a:off x="571757" y="6458531"/>
            <a:ext cx="6949440" cy="107722"/>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1" i="0" u="none" strike="noStrike" cap="none" dirty="0">
                <a:solidFill>
                  <a:schemeClr val="dk1"/>
                </a:solidFill>
                <a:latin typeface="Calibri"/>
                <a:ea typeface="Calibri"/>
                <a:cs typeface="Calibri"/>
                <a:sym typeface="Calibri"/>
              </a:rPr>
              <a:t>For financial professional use only. Not for use with the public.</a:t>
            </a:r>
          </a:p>
        </p:txBody>
      </p:sp>
      <p:sp>
        <p:nvSpPr>
          <p:cNvPr id="836" name="Google Shape;836;p27"/>
          <p:cNvSpPr txBox="1"/>
          <p:nvPr/>
        </p:nvSpPr>
        <p:spPr>
          <a:xfrm>
            <a:off x="8671560" y="6458531"/>
            <a:ext cx="946404" cy="107722"/>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dirty="0">
                <a:solidFill>
                  <a:schemeClr val="dk1"/>
                </a:solidFill>
                <a:latin typeface="Calibri"/>
                <a:ea typeface="Calibri"/>
                <a:cs typeface="Calibri"/>
                <a:sym typeface="Calibri"/>
              </a:rPr>
              <a:t>LCN-5197489-111722</a:t>
            </a:r>
          </a:p>
        </p:txBody>
      </p:sp>
      <p:sp>
        <p:nvSpPr>
          <p:cNvPr id="837" name="Google Shape;837;p27"/>
          <p:cNvSpPr txBox="1"/>
          <p:nvPr/>
        </p:nvSpPr>
        <p:spPr>
          <a:xfrm>
            <a:off x="9617964" y="6458531"/>
            <a:ext cx="1615440" cy="107722"/>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dirty="0">
                <a:solidFill>
                  <a:schemeClr val="dk1"/>
                </a:solidFill>
                <a:latin typeface="Calibri"/>
                <a:ea typeface="Calibri"/>
                <a:cs typeface="Calibri"/>
                <a:sym typeface="Calibri"/>
              </a:rPr>
              <a:t>©2023 Lincoln National Corporation</a:t>
            </a:r>
            <a:endParaRPr sz="1400" b="0" i="0" u="none" strike="noStrike" cap="none" dirty="0">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708" r:id="rId1"/>
    <p:sldLayoutId id="2147483709"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0.xml"/><Relationship Id="rId1" Type="http://schemas.openxmlformats.org/officeDocument/2006/relationships/slideLayout" Target="../slideLayouts/slideLayout59.xml"/><Relationship Id="rId4" Type="http://schemas.openxmlformats.org/officeDocument/2006/relationships/image" Target="../media/image4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31.emf"/><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58.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8.xml"/><Relationship Id="rId1" Type="http://schemas.openxmlformats.org/officeDocument/2006/relationships/slideLayout" Target="../slideLayouts/slideLayout59.xml"/><Relationship Id="rId4" Type="http://schemas.openxmlformats.org/officeDocument/2006/relationships/image" Target="../media/image43.jpeg"/></Relationships>
</file>

<file path=ppt/slides/_rels/slide9.xml.rels><?xml version="1.0" encoding="UTF-8" standalone="yes"?>
<Relationships xmlns="http://schemas.openxmlformats.org/package/2006/relationships"><Relationship Id="rId3" Type="http://schemas.openxmlformats.org/officeDocument/2006/relationships/image" Target="../media/image44.emf"/><Relationship Id="rId7" Type="http://schemas.openxmlformats.org/officeDocument/2006/relationships/image" Target="../media/image48.jpeg"/><Relationship Id="rId2" Type="http://schemas.openxmlformats.org/officeDocument/2006/relationships/notesSlide" Target="../notesSlides/notesSlide9.xml"/><Relationship Id="rId1" Type="http://schemas.openxmlformats.org/officeDocument/2006/relationships/slideLayout" Target="../slideLayouts/slideLayout59.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pic>
        <p:nvPicPr>
          <p:cNvPr id="2" name="Google Shape;1001;p1" descr="A group of people hugging&#10;&#10;Description automatically generated with low confidence">
            <a:extLst>
              <a:ext uri="{FF2B5EF4-FFF2-40B4-BE49-F238E27FC236}">
                <a16:creationId xmlns:a16="http://schemas.microsoft.com/office/drawing/2014/main" id="{6831885F-8096-163D-F500-0EBB96434D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1002" name="Google Shape;1002;p1"/>
          <p:cNvSpPr txBox="1">
            <a:spLocks noGrp="1"/>
          </p:cNvSpPr>
          <p:nvPr>
            <p:ph type="body" idx="1"/>
          </p:nvPr>
        </p:nvSpPr>
        <p:spPr>
          <a:xfrm>
            <a:off x="6281928" y="573313"/>
            <a:ext cx="5330952" cy="5196932"/>
          </a:xfrm>
          <a:prstGeom prst="rect">
            <a:avLst/>
          </a:prstGeom>
          <a:solidFill>
            <a:schemeClr val="accent1"/>
          </a:solid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600"/>
              <a:buNone/>
            </a:pPr>
            <a:r>
              <a:rPr lang="en-US" dirty="0"/>
              <a:t> </a:t>
            </a:r>
            <a:endParaRPr dirty="0"/>
          </a:p>
        </p:txBody>
      </p:sp>
      <p:sp>
        <p:nvSpPr>
          <p:cNvPr id="1003" name="Google Shape;1003;p1"/>
          <p:cNvSpPr txBox="1">
            <a:spLocks noGrp="1"/>
          </p:cNvSpPr>
          <p:nvPr>
            <p:ph type="body" idx="3"/>
          </p:nvPr>
        </p:nvSpPr>
        <p:spPr>
          <a:xfrm>
            <a:off x="6811390" y="3912419"/>
            <a:ext cx="2286000" cy="15388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r>
              <a:rPr lang="en-US"/>
              <a:t> </a:t>
            </a:r>
            <a:endParaRPr/>
          </a:p>
        </p:txBody>
      </p:sp>
      <p:sp>
        <p:nvSpPr>
          <p:cNvPr id="1004" name="Google Shape;1004;p1"/>
          <p:cNvSpPr txBox="1">
            <a:spLocks noGrp="1"/>
          </p:cNvSpPr>
          <p:nvPr>
            <p:ph type="body" idx="4"/>
          </p:nvPr>
        </p:nvSpPr>
        <p:spPr>
          <a:xfrm>
            <a:off x="6811390" y="4074989"/>
            <a:ext cx="2286000" cy="32053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r>
              <a:rPr lang="en-US"/>
              <a:t> </a:t>
            </a:r>
            <a:endParaRPr/>
          </a:p>
        </p:txBody>
      </p:sp>
      <p:sp>
        <p:nvSpPr>
          <p:cNvPr id="1005" name="Google Shape;1005;p1"/>
          <p:cNvSpPr txBox="1">
            <a:spLocks noGrp="1"/>
          </p:cNvSpPr>
          <p:nvPr>
            <p:ph type="body" idx="5"/>
          </p:nvPr>
        </p:nvSpPr>
        <p:spPr>
          <a:xfrm>
            <a:off x="9212460" y="3912419"/>
            <a:ext cx="2286000" cy="15388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r>
              <a:rPr lang="en-US"/>
              <a:t> </a:t>
            </a:r>
            <a:endParaRPr/>
          </a:p>
        </p:txBody>
      </p:sp>
      <p:sp>
        <p:nvSpPr>
          <p:cNvPr id="1006" name="Google Shape;1006;p1"/>
          <p:cNvSpPr txBox="1">
            <a:spLocks noGrp="1"/>
          </p:cNvSpPr>
          <p:nvPr>
            <p:ph type="body" idx="6"/>
          </p:nvPr>
        </p:nvSpPr>
        <p:spPr>
          <a:xfrm>
            <a:off x="9212460" y="4074989"/>
            <a:ext cx="2286000" cy="32053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r>
              <a:rPr lang="en-US"/>
              <a:t> </a:t>
            </a:r>
            <a:endParaRPr/>
          </a:p>
        </p:txBody>
      </p:sp>
      <p:sp>
        <p:nvSpPr>
          <p:cNvPr id="1007" name="Google Shape;1007;p1"/>
          <p:cNvSpPr txBox="1">
            <a:spLocks noGrp="1"/>
          </p:cNvSpPr>
          <p:nvPr>
            <p:ph type="body" idx="14"/>
          </p:nvPr>
        </p:nvSpPr>
        <p:spPr>
          <a:xfrm>
            <a:off x="6811390" y="5180076"/>
            <a:ext cx="2286000" cy="15544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r>
              <a:rPr lang="en-US">
                <a:solidFill>
                  <a:schemeClr val="lt1"/>
                </a:solidFill>
              </a:rPr>
              <a:t>[DATE]</a:t>
            </a:r>
            <a:endParaRPr/>
          </a:p>
        </p:txBody>
      </p:sp>
      <p:sp>
        <p:nvSpPr>
          <p:cNvPr id="1008" name="Google Shape;1008;p1"/>
          <p:cNvSpPr txBox="1">
            <a:spLocks noGrp="1"/>
          </p:cNvSpPr>
          <p:nvPr>
            <p:ph type="body" idx="15"/>
          </p:nvPr>
        </p:nvSpPr>
        <p:spPr>
          <a:xfrm>
            <a:off x="6811390" y="1685365"/>
            <a:ext cx="4270248" cy="185137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4200"/>
              <a:buNone/>
            </a:pPr>
            <a:r>
              <a:rPr lang="en-US" i="1" dirty="0">
                <a:solidFill>
                  <a:schemeClr val="lt1"/>
                </a:solidFill>
              </a:rPr>
              <a:t>MoneyGuard</a:t>
            </a:r>
            <a:r>
              <a:rPr lang="en-US" sz="2400" baseline="100000" dirty="0">
                <a:solidFill>
                  <a:schemeClr val="lt1"/>
                </a:solidFill>
              </a:rPr>
              <a:t>®</a:t>
            </a:r>
            <a:endParaRPr baseline="100000" dirty="0"/>
          </a:p>
          <a:p>
            <a:pPr marL="0" lvl="0" indent="0" algn="l" rtl="0">
              <a:lnSpc>
                <a:spcPct val="90000"/>
              </a:lnSpc>
              <a:spcBef>
                <a:spcPts val="0"/>
              </a:spcBef>
              <a:spcAft>
                <a:spcPts val="0"/>
              </a:spcAft>
              <a:buSzPts val="4200"/>
              <a:buNone/>
            </a:pPr>
            <a:r>
              <a:rPr lang="en-US" dirty="0">
                <a:solidFill>
                  <a:schemeClr val="lt1"/>
                </a:solidFill>
              </a:rPr>
              <a:t>Solutions</a:t>
            </a:r>
            <a:endParaRPr dirty="0">
              <a:solidFill>
                <a:schemeClr val="lt1"/>
              </a:solidFill>
            </a:endParaRPr>
          </a:p>
        </p:txBody>
      </p:sp>
      <p:sp>
        <p:nvSpPr>
          <p:cNvPr id="1009" name="Google Shape;1009;p1"/>
          <p:cNvSpPr txBox="1">
            <a:spLocks noGrp="1"/>
          </p:cNvSpPr>
          <p:nvPr>
            <p:ph type="ctrTitle"/>
          </p:nvPr>
        </p:nvSpPr>
        <p:spPr>
          <a:xfrm>
            <a:off x="6811390" y="3536741"/>
            <a:ext cx="4270248" cy="54306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700"/>
              <a:buFont typeface="Georgia"/>
              <a:buNone/>
            </a:pPr>
            <a:r>
              <a:rPr lang="en-US" sz="2000" b="0">
                <a:solidFill>
                  <a:schemeClr val="lt1"/>
                </a:solidFill>
              </a:rPr>
              <a:t>Designed </a:t>
            </a:r>
            <a:r>
              <a:rPr lang="en-US" sz="2000" b="0" dirty="0">
                <a:solidFill>
                  <a:schemeClr val="lt1"/>
                </a:solidFill>
              </a:rPr>
              <a:t>to help transform promises into reality</a:t>
            </a:r>
            <a:endParaRPr sz="2000" b="0" dirty="0">
              <a:solidFill>
                <a:schemeClr val="lt1"/>
              </a:solidFill>
            </a:endParaRPr>
          </a:p>
        </p:txBody>
      </p:sp>
      <p:pic>
        <p:nvPicPr>
          <p:cNvPr id="1010" name="Google Shape;1010;p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72239" y="571500"/>
            <a:ext cx="1389888" cy="441314"/>
          </a:xfrm>
          <a:prstGeom prst="rect">
            <a:avLst/>
          </a:prstGeom>
          <a:noFill/>
          <a:ln>
            <a:noFill/>
          </a:ln>
        </p:spPr>
      </p:pic>
      <p:sp>
        <p:nvSpPr>
          <p:cNvPr id="1011" name="Google Shape;1011;p1"/>
          <p:cNvSpPr txBox="1"/>
          <p:nvPr/>
        </p:nvSpPr>
        <p:spPr>
          <a:xfrm>
            <a:off x="571757" y="6458531"/>
            <a:ext cx="6949440" cy="107722"/>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1" i="0" u="none" strike="noStrike" cap="none" dirty="0">
                <a:solidFill>
                  <a:schemeClr val="lt1"/>
                </a:solidFill>
                <a:latin typeface="Calibri"/>
                <a:ea typeface="Calibri"/>
                <a:cs typeface="Calibri"/>
                <a:sym typeface="Calibri"/>
              </a:rPr>
              <a:t>For financial professional use only. Not for use with the public.</a:t>
            </a:r>
          </a:p>
        </p:txBody>
      </p:sp>
      <p:sp>
        <p:nvSpPr>
          <p:cNvPr id="1012" name="Google Shape;1012;p1"/>
          <p:cNvSpPr txBox="1"/>
          <p:nvPr/>
        </p:nvSpPr>
        <p:spPr>
          <a:xfrm>
            <a:off x="8671560" y="6458531"/>
            <a:ext cx="946404" cy="107722"/>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dirty="0">
                <a:solidFill>
                  <a:schemeClr val="lt1"/>
                </a:solidFill>
                <a:latin typeface="Calibri"/>
                <a:ea typeface="Calibri"/>
                <a:cs typeface="Calibri"/>
                <a:sym typeface="Calibri"/>
              </a:rPr>
              <a:t>LCN-5197489-111722</a:t>
            </a:r>
            <a:endParaRPr sz="1400" b="0" i="0" u="none" strike="noStrike" cap="none" dirty="0">
              <a:solidFill>
                <a:srgbClr val="000000"/>
              </a:solidFill>
              <a:latin typeface="Calibri"/>
              <a:ea typeface="Calibri"/>
              <a:cs typeface="Calibri"/>
              <a:sym typeface="Calibri"/>
            </a:endParaRPr>
          </a:p>
        </p:txBody>
      </p:sp>
      <p:sp>
        <p:nvSpPr>
          <p:cNvPr id="1013" name="Google Shape;1013;p1"/>
          <p:cNvSpPr txBox="1"/>
          <p:nvPr/>
        </p:nvSpPr>
        <p:spPr>
          <a:xfrm>
            <a:off x="9617964" y="6458531"/>
            <a:ext cx="1615440" cy="107722"/>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dirty="0">
                <a:solidFill>
                  <a:schemeClr val="lt1"/>
                </a:solidFill>
                <a:latin typeface="Calibri"/>
                <a:ea typeface="Calibri"/>
                <a:cs typeface="Calibri"/>
                <a:sym typeface="Calibri"/>
              </a:rPr>
              <a:t>©2023 Lincoln National Corporation</a:t>
            </a:r>
            <a:endParaRPr sz="1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sp>
        <p:nvSpPr>
          <p:cNvPr id="1147" name="Google Shape;1147;p106"/>
          <p:cNvSpPr txBox="1"/>
          <p:nvPr/>
        </p:nvSpPr>
        <p:spPr>
          <a:xfrm>
            <a:off x="7206199" y="666424"/>
            <a:ext cx="3419760" cy="5104496"/>
          </a:xfrm>
          <a:prstGeom prst="rect">
            <a:avLst/>
          </a:prstGeom>
          <a:noFill/>
          <a:ln>
            <a:noFill/>
          </a:ln>
        </p:spPr>
        <p:txBody>
          <a:bodyPr spcFirstLastPara="1" wrap="square" lIns="0" tIns="0" rIns="0" bIns="0" anchor="t" anchorCtr="0">
            <a:noAutofit/>
          </a:bodyPr>
          <a:lstStyle/>
          <a:p>
            <a:pPr marR="0" lvl="0" indent="0" algn="l" rtl="0">
              <a:lnSpc>
                <a:spcPct val="100000"/>
              </a:lnSpc>
              <a:spcBef>
                <a:spcPts val="0"/>
              </a:spcBef>
              <a:spcAft>
                <a:spcPts val="0"/>
              </a:spcAft>
              <a:buClr>
                <a:schemeClr val="dk1"/>
              </a:buClr>
              <a:buSzPts val="1400"/>
              <a:buFont typeface="Arial"/>
              <a:buNone/>
            </a:pPr>
            <a:endParaRPr dirty="0">
              <a:solidFill>
                <a:schemeClr val="tx1"/>
              </a:solidFill>
            </a:endParaRPr>
          </a:p>
          <a:p>
            <a:pPr marR="0" lvl="0" indent="0" algn="l" rtl="0">
              <a:lnSpc>
                <a:spcPct val="100000"/>
              </a:lnSpc>
              <a:spcBef>
                <a:spcPts val="0"/>
              </a:spcBef>
              <a:spcAft>
                <a:spcPts val="0"/>
              </a:spcAft>
              <a:buClr>
                <a:schemeClr val="dk1"/>
              </a:buClr>
              <a:buSzPts val="1400"/>
              <a:buFont typeface="Arial"/>
              <a:buNone/>
            </a:pPr>
            <a:endParaRPr sz="1600" b="0" i="0" u="none" strike="noStrike" cap="none" dirty="0">
              <a:solidFill>
                <a:schemeClr val="tx1"/>
              </a:solidFill>
              <a:latin typeface="Georgia"/>
              <a:ea typeface="Georgia"/>
              <a:cs typeface="Georgia"/>
              <a:sym typeface="Georgia"/>
            </a:endParaRPr>
          </a:p>
          <a:p>
            <a:pPr marR="0" lvl="0" indent="0" algn="l" rtl="0">
              <a:lnSpc>
                <a:spcPct val="100000"/>
              </a:lnSpc>
              <a:spcBef>
                <a:spcPts val="400"/>
              </a:spcBef>
              <a:spcAft>
                <a:spcPts val="0"/>
              </a:spcAft>
              <a:buClr>
                <a:schemeClr val="dk1"/>
              </a:buClr>
              <a:buSzPts val="1400"/>
              <a:buFont typeface="Arial"/>
              <a:buNone/>
            </a:pPr>
            <a:r>
              <a:rPr lang="en-US" sz="1600" b="1" i="0" u="none" strike="noStrike" cap="none" dirty="0" err="1">
                <a:solidFill>
                  <a:schemeClr val="tx1"/>
                </a:solidFill>
                <a:latin typeface="Calibri"/>
                <a:ea typeface="Calibri"/>
                <a:cs typeface="Calibri"/>
                <a:sym typeface="Calibri"/>
              </a:rPr>
              <a:t>eCapabilities</a:t>
            </a:r>
            <a:endParaRPr lang="en-US" sz="1600" b="1" i="0" u="none" strike="noStrike" cap="none" dirty="0">
              <a:solidFill>
                <a:schemeClr val="tx1"/>
              </a:solidFill>
              <a:latin typeface="Calibri"/>
              <a:ea typeface="Calibri"/>
              <a:cs typeface="Calibri"/>
              <a:sym typeface="Calibri"/>
            </a:endParaRPr>
          </a:p>
          <a:p>
            <a:pPr marL="182880" marR="0" lvl="1" indent="-182880" algn="l" rtl="0">
              <a:lnSpc>
                <a:spcPct val="100000"/>
              </a:lnSpc>
              <a:spcBef>
                <a:spcPts val="400"/>
              </a:spcBef>
              <a:spcAft>
                <a:spcPts val="0"/>
              </a:spcAft>
              <a:buClr>
                <a:schemeClr val="accent1"/>
              </a:buClr>
              <a:buSzPts val="1200"/>
              <a:buFont typeface="Wingdings" pitchFamily="2" charset="2"/>
              <a:buChar char="§"/>
            </a:pPr>
            <a:r>
              <a:rPr lang="en-US" b="0" i="0" u="none" strike="noStrike" cap="none" dirty="0">
                <a:solidFill>
                  <a:schemeClr val="tx1"/>
                </a:solidFill>
                <a:latin typeface="Calibri"/>
                <a:ea typeface="Calibri"/>
                <a:cs typeface="Calibri"/>
                <a:sym typeface="Calibri"/>
              </a:rPr>
              <a:t>Improve in-good-order submissions</a:t>
            </a:r>
            <a:endParaRPr lang="en-US" dirty="0">
              <a:solidFill>
                <a:schemeClr val="tx1"/>
              </a:solidFill>
            </a:endParaRPr>
          </a:p>
          <a:p>
            <a:pPr marL="182880" marR="0" lvl="1" indent="-182880" algn="l" rtl="0">
              <a:lnSpc>
                <a:spcPct val="100000"/>
              </a:lnSpc>
              <a:spcBef>
                <a:spcPts val="400"/>
              </a:spcBef>
              <a:spcAft>
                <a:spcPts val="0"/>
              </a:spcAft>
              <a:buClr>
                <a:schemeClr val="accent1"/>
              </a:buClr>
              <a:buSzPts val="1200"/>
              <a:buFont typeface="Wingdings" pitchFamily="2" charset="2"/>
              <a:buChar char="§"/>
            </a:pPr>
            <a:r>
              <a:rPr lang="en-US" b="0" i="0" u="none" strike="noStrike" cap="none" dirty="0">
                <a:solidFill>
                  <a:schemeClr val="tx1"/>
                </a:solidFill>
                <a:latin typeface="Calibri"/>
                <a:ea typeface="Calibri"/>
                <a:cs typeface="Calibri"/>
                <a:sym typeface="Calibri"/>
              </a:rPr>
              <a:t>Reduce client touchpoints</a:t>
            </a:r>
            <a:endParaRPr lang="en-US" dirty="0">
              <a:solidFill>
                <a:schemeClr val="tx1"/>
              </a:solidFill>
            </a:endParaRPr>
          </a:p>
          <a:p>
            <a:pPr marL="182880" marR="0" lvl="1" indent="-182880" algn="l" rtl="0">
              <a:lnSpc>
                <a:spcPct val="100000"/>
              </a:lnSpc>
              <a:spcBef>
                <a:spcPts val="400"/>
              </a:spcBef>
              <a:spcAft>
                <a:spcPts val="0"/>
              </a:spcAft>
              <a:buClr>
                <a:schemeClr val="accent1"/>
              </a:buClr>
              <a:buSzPts val="1200"/>
              <a:buFont typeface="Wingdings" pitchFamily="2" charset="2"/>
              <a:buChar char="§"/>
            </a:pPr>
            <a:r>
              <a:rPr lang="en-US" b="0" i="0" u="none" strike="noStrike" cap="none" dirty="0">
                <a:solidFill>
                  <a:schemeClr val="tx1"/>
                </a:solidFill>
                <a:latin typeface="Calibri"/>
                <a:ea typeface="Calibri"/>
                <a:cs typeface="Calibri"/>
                <a:sym typeface="Calibri"/>
              </a:rPr>
              <a:t>Deliver quicker turnaround times</a:t>
            </a:r>
            <a:endParaRPr lang="en-US" dirty="0">
              <a:solidFill>
                <a:schemeClr val="tx1"/>
              </a:solidFill>
            </a:endParaRPr>
          </a:p>
          <a:p>
            <a:pPr marL="182880" marR="0" lvl="1" indent="-182880" algn="l" rtl="0">
              <a:lnSpc>
                <a:spcPct val="100000"/>
              </a:lnSpc>
              <a:spcBef>
                <a:spcPts val="400"/>
              </a:spcBef>
              <a:spcAft>
                <a:spcPts val="0"/>
              </a:spcAft>
              <a:buClr>
                <a:schemeClr val="accent1"/>
              </a:buClr>
              <a:buSzPts val="1200"/>
              <a:buFont typeface="Wingdings" pitchFamily="2" charset="2"/>
              <a:buChar char="§"/>
            </a:pPr>
            <a:r>
              <a:rPr lang="en-US" b="0" i="0" u="none" strike="noStrike" cap="none" dirty="0">
                <a:solidFill>
                  <a:schemeClr val="tx1"/>
                </a:solidFill>
                <a:latin typeface="Calibri"/>
                <a:ea typeface="Calibri"/>
                <a:cs typeface="Calibri"/>
                <a:sym typeface="Calibri"/>
              </a:rPr>
              <a:t>Offer a convenient client experience</a:t>
            </a:r>
            <a:endParaRPr lang="en-US" dirty="0">
              <a:solidFill>
                <a:schemeClr val="tx1"/>
              </a:solidFill>
            </a:endParaRPr>
          </a:p>
          <a:p>
            <a:pPr marR="0" lvl="0" indent="0" algn="l" rtl="0">
              <a:lnSpc>
                <a:spcPct val="100000"/>
              </a:lnSpc>
              <a:spcBef>
                <a:spcPts val="400"/>
              </a:spcBef>
              <a:spcAft>
                <a:spcPts val="0"/>
              </a:spcAft>
              <a:buClr>
                <a:schemeClr val="dk1"/>
              </a:buClr>
              <a:buSzPts val="1400"/>
              <a:buFont typeface="Arial"/>
              <a:buNone/>
            </a:pPr>
            <a:endParaRPr lang="en-US" sz="1600" b="1" dirty="0">
              <a:solidFill>
                <a:schemeClr val="tx1"/>
              </a:solidFill>
              <a:latin typeface="Calibri"/>
              <a:ea typeface="Calibri"/>
              <a:cs typeface="Calibri"/>
              <a:sym typeface="Calibri"/>
            </a:endParaRPr>
          </a:p>
          <a:p>
            <a:pPr marR="0" lvl="0" indent="0" algn="l" rtl="0">
              <a:lnSpc>
                <a:spcPct val="100000"/>
              </a:lnSpc>
              <a:spcBef>
                <a:spcPts val="400"/>
              </a:spcBef>
              <a:spcAft>
                <a:spcPts val="0"/>
              </a:spcAft>
              <a:buClr>
                <a:schemeClr val="dk1"/>
              </a:buClr>
              <a:buSzPts val="1400"/>
              <a:buFont typeface="Arial"/>
              <a:buNone/>
            </a:pPr>
            <a:r>
              <a:rPr lang="en-US" sz="1600" b="1" i="0" u="none" strike="noStrike" cap="none" dirty="0">
                <a:solidFill>
                  <a:schemeClr val="tx1"/>
                </a:solidFill>
                <a:latin typeface="Calibri"/>
                <a:ea typeface="Calibri"/>
                <a:cs typeface="Calibri"/>
                <a:sym typeface="Calibri"/>
              </a:rPr>
              <a:t>Care Planning Resources </a:t>
            </a:r>
            <a:endParaRPr sz="1600" dirty="0">
              <a:solidFill>
                <a:schemeClr val="tx1"/>
              </a:solidFill>
            </a:endParaRPr>
          </a:p>
          <a:p>
            <a:pPr marL="182880" marR="0" lvl="0" indent="-182880" algn="l" rtl="0">
              <a:lnSpc>
                <a:spcPct val="100000"/>
              </a:lnSpc>
              <a:spcBef>
                <a:spcPts val="400"/>
              </a:spcBef>
              <a:spcAft>
                <a:spcPts val="0"/>
              </a:spcAft>
              <a:buClr>
                <a:schemeClr val="accent1"/>
              </a:buClr>
              <a:buSzPts val="1400"/>
              <a:buFont typeface="Wingdings" pitchFamily="2" charset="2"/>
              <a:buChar char="§"/>
            </a:pPr>
            <a:r>
              <a:rPr lang="en-US" b="0" i="0" u="none" strike="noStrike" cap="none" dirty="0">
                <a:solidFill>
                  <a:schemeClr val="tx1"/>
                </a:solidFill>
                <a:latin typeface="Calibri"/>
                <a:ea typeface="Calibri"/>
                <a:cs typeface="Calibri"/>
                <a:sym typeface="Calibri"/>
              </a:rPr>
              <a:t>Education to help clients stay informed</a:t>
            </a:r>
            <a:endParaRPr dirty="0">
              <a:solidFill>
                <a:schemeClr val="tx1"/>
              </a:solidFill>
            </a:endParaRPr>
          </a:p>
          <a:p>
            <a:pPr marL="182880" marR="0" lvl="0" indent="-182880" algn="l" rtl="0">
              <a:lnSpc>
                <a:spcPct val="100000"/>
              </a:lnSpc>
              <a:spcBef>
                <a:spcPts val="400"/>
              </a:spcBef>
              <a:spcAft>
                <a:spcPts val="0"/>
              </a:spcAft>
              <a:buClr>
                <a:schemeClr val="accent1"/>
              </a:buClr>
              <a:buSzPts val="1400"/>
              <a:buFont typeface="Wingdings" pitchFamily="2" charset="2"/>
              <a:buChar char="§"/>
            </a:pPr>
            <a:r>
              <a:rPr lang="en-US" b="0" i="0" u="none" strike="noStrike" cap="none" dirty="0">
                <a:solidFill>
                  <a:schemeClr val="tx1"/>
                </a:solidFill>
                <a:latin typeface="Calibri"/>
                <a:ea typeface="Calibri"/>
                <a:cs typeface="Calibri"/>
                <a:sym typeface="Calibri"/>
              </a:rPr>
              <a:t>Personalized planning services to help clients be prepared</a:t>
            </a:r>
            <a:endParaRPr dirty="0">
              <a:solidFill>
                <a:schemeClr val="tx1"/>
              </a:solidFill>
            </a:endParaRPr>
          </a:p>
          <a:p>
            <a:pPr marL="182880" marR="0" lvl="0" indent="-182880" algn="l" rtl="0">
              <a:lnSpc>
                <a:spcPct val="100000"/>
              </a:lnSpc>
              <a:spcBef>
                <a:spcPts val="400"/>
              </a:spcBef>
              <a:spcAft>
                <a:spcPts val="0"/>
              </a:spcAft>
              <a:buClr>
                <a:schemeClr val="accent1"/>
              </a:buClr>
              <a:buSzPts val="1400"/>
              <a:buFont typeface="Wingdings" pitchFamily="2" charset="2"/>
              <a:buChar char="§"/>
            </a:pPr>
            <a:r>
              <a:rPr lang="en-US" b="0" i="0" u="none" strike="noStrike" cap="none" dirty="0">
                <a:solidFill>
                  <a:schemeClr val="tx1"/>
                </a:solidFill>
                <a:latin typeface="Calibri"/>
                <a:ea typeface="Calibri"/>
                <a:cs typeface="Calibri"/>
                <a:sym typeface="Calibri"/>
              </a:rPr>
              <a:t>Access to benefits that help clients stay connected</a:t>
            </a:r>
            <a:endParaRPr dirty="0">
              <a:solidFill>
                <a:schemeClr val="tx1"/>
              </a:solidFill>
            </a:endParaRPr>
          </a:p>
          <a:p>
            <a:pPr marR="0" lvl="0" indent="0" algn="l" rtl="0">
              <a:lnSpc>
                <a:spcPct val="100000"/>
              </a:lnSpc>
              <a:spcBef>
                <a:spcPts val="400"/>
              </a:spcBef>
              <a:spcAft>
                <a:spcPts val="0"/>
              </a:spcAft>
              <a:buClr>
                <a:schemeClr val="dk1"/>
              </a:buClr>
              <a:buSzPts val="1400"/>
              <a:buFont typeface="Arial"/>
              <a:buNone/>
            </a:pPr>
            <a:endParaRPr sz="1200" b="1" i="0" u="none" strike="noStrike" cap="none" dirty="0">
              <a:solidFill>
                <a:schemeClr val="tx1"/>
              </a:solidFill>
              <a:latin typeface="Calibri"/>
              <a:ea typeface="Calibri"/>
              <a:cs typeface="Calibri"/>
              <a:sym typeface="Calibri"/>
            </a:endParaRPr>
          </a:p>
          <a:p>
            <a:pPr marR="0" lvl="0" indent="0" algn="l" rtl="0">
              <a:lnSpc>
                <a:spcPct val="100000"/>
              </a:lnSpc>
              <a:spcBef>
                <a:spcPts val="400"/>
              </a:spcBef>
              <a:spcAft>
                <a:spcPts val="0"/>
              </a:spcAft>
              <a:buClr>
                <a:schemeClr val="dk1"/>
              </a:buClr>
              <a:buSzPts val="1400"/>
              <a:buFont typeface="Arial"/>
              <a:buNone/>
            </a:pPr>
            <a:r>
              <a:rPr lang="en-US" sz="1600" b="1" i="0" u="none" strike="noStrike" cap="none" dirty="0">
                <a:solidFill>
                  <a:schemeClr val="tx1"/>
                </a:solidFill>
                <a:latin typeface="Calibri"/>
                <a:ea typeface="Calibri"/>
                <a:cs typeface="Calibri"/>
                <a:sym typeface="Calibri"/>
              </a:rPr>
              <a:t>Claims modernization</a:t>
            </a:r>
            <a:endParaRPr sz="1600" dirty="0">
              <a:solidFill>
                <a:schemeClr val="tx1"/>
              </a:solidFill>
            </a:endParaRPr>
          </a:p>
          <a:p>
            <a:pPr marL="182880" marR="0" lvl="0" indent="-182880" algn="l" rtl="0">
              <a:lnSpc>
                <a:spcPct val="100000"/>
              </a:lnSpc>
              <a:spcBef>
                <a:spcPts val="400"/>
              </a:spcBef>
              <a:spcAft>
                <a:spcPts val="0"/>
              </a:spcAft>
              <a:buClr>
                <a:schemeClr val="accent1"/>
              </a:buClr>
              <a:buSzPts val="1400"/>
              <a:buFont typeface="Wingdings" pitchFamily="2" charset="2"/>
              <a:buChar char="§"/>
            </a:pPr>
            <a:r>
              <a:rPr lang="en-US" b="0" i="0" u="none" strike="noStrike" cap="none" dirty="0">
                <a:solidFill>
                  <a:schemeClr val="tx1"/>
                </a:solidFill>
                <a:latin typeface="Calibri"/>
                <a:ea typeface="Calibri"/>
                <a:cs typeface="Calibri"/>
                <a:sym typeface="Calibri"/>
              </a:rPr>
              <a:t>Streamlined underwriting</a:t>
            </a:r>
            <a:endParaRPr dirty="0">
              <a:solidFill>
                <a:schemeClr val="tx1"/>
              </a:solidFill>
            </a:endParaRPr>
          </a:p>
          <a:p>
            <a:pPr marL="182880" marR="0" lvl="0" indent="-182880" algn="l" rtl="0">
              <a:lnSpc>
                <a:spcPct val="100000"/>
              </a:lnSpc>
              <a:spcBef>
                <a:spcPts val="400"/>
              </a:spcBef>
              <a:spcAft>
                <a:spcPts val="0"/>
              </a:spcAft>
              <a:buClr>
                <a:schemeClr val="accent1"/>
              </a:buClr>
              <a:buSzPts val="1400"/>
              <a:buFont typeface="Wingdings" pitchFamily="2" charset="2"/>
              <a:buChar char="§"/>
            </a:pPr>
            <a:r>
              <a:rPr lang="en-US" b="0" i="0" u="none" strike="noStrike" cap="none" dirty="0">
                <a:solidFill>
                  <a:schemeClr val="tx1"/>
                </a:solidFill>
                <a:latin typeface="Calibri"/>
                <a:ea typeface="Calibri"/>
                <a:cs typeface="Calibri"/>
                <a:sym typeface="Calibri"/>
              </a:rPr>
              <a:t>Flexible payment options</a:t>
            </a:r>
            <a:endParaRPr dirty="0">
              <a:solidFill>
                <a:schemeClr val="tx1"/>
              </a:solidFill>
            </a:endParaRPr>
          </a:p>
          <a:p>
            <a:pPr marL="182880" marR="0" lvl="0" indent="-182880" algn="l" rtl="0">
              <a:lnSpc>
                <a:spcPct val="100000"/>
              </a:lnSpc>
              <a:spcBef>
                <a:spcPts val="400"/>
              </a:spcBef>
              <a:spcAft>
                <a:spcPts val="0"/>
              </a:spcAft>
              <a:buClr>
                <a:schemeClr val="accent1"/>
              </a:buClr>
              <a:buSzPts val="1400"/>
              <a:buFont typeface="Wingdings" pitchFamily="2" charset="2"/>
              <a:buChar char="§"/>
            </a:pPr>
            <a:r>
              <a:rPr lang="en-US" b="0" i="0" u="none" strike="noStrike" cap="none" dirty="0">
                <a:solidFill>
                  <a:schemeClr val="tx1"/>
                </a:solidFill>
                <a:latin typeface="Calibri"/>
                <a:ea typeface="Calibri"/>
                <a:cs typeface="Calibri"/>
                <a:sym typeface="Calibri"/>
              </a:rPr>
              <a:t>Access to funds quickly and seamlessly</a:t>
            </a:r>
            <a:endParaRPr dirty="0">
              <a:solidFill>
                <a:schemeClr val="tx1"/>
              </a:solidFill>
            </a:endParaRPr>
          </a:p>
          <a:p>
            <a:pPr marR="0" lvl="0" indent="0" algn="l" rtl="0">
              <a:lnSpc>
                <a:spcPct val="100000"/>
              </a:lnSpc>
              <a:spcBef>
                <a:spcPts val="400"/>
              </a:spcBef>
              <a:spcAft>
                <a:spcPts val="0"/>
              </a:spcAft>
              <a:buClr>
                <a:schemeClr val="dk1"/>
              </a:buClr>
              <a:buSzPts val="1400"/>
              <a:buFont typeface="Arial"/>
              <a:buNone/>
            </a:pPr>
            <a:endParaRPr sz="1400" b="1" i="0" u="none" strike="noStrike" cap="none" dirty="0">
              <a:solidFill>
                <a:schemeClr val="tx1"/>
              </a:solidFill>
              <a:latin typeface="Calibri"/>
              <a:ea typeface="Calibri"/>
              <a:cs typeface="Calibri"/>
              <a:sym typeface="Calibri"/>
            </a:endParaRPr>
          </a:p>
          <a:p>
            <a:pPr marR="0" lvl="1" indent="-111759" algn="l" rtl="0">
              <a:lnSpc>
                <a:spcPct val="100000"/>
              </a:lnSpc>
              <a:spcBef>
                <a:spcPts val="0"/>
              </a:spcBef>
              <a:spcAft>
                <a:spcPts val="0"/>
              </a:spcAft>
              <a:buClr>
                <a:schemeClr val="accent1"/>
              </a:buClr>
              <a:buSzPts val="1300"/>
              <a:buFont typeface="Noto Sans Symbols"/>
              <a:buNone/>
            </a:pPr>
            <a:endParaRPr sz="1300" b="0" i="0" u="none" strike="noStrike" cap="none" dirty="0">
              <a:solidFill>
                <a:schemeClr val="tx1"/>
              </a:solidFill>
              <a:latin typeface="Calibri"/>
              <a:ea typeface="Calibri"/>
              <a:cs typeface="Calibri"/>
              <a:sym typeface="Calibri"/>
            </a:endParaRPr>
          </a:p>
          <a:p>
            <a:pPr marR="0" lvl="0" indent="0" algn="l" rtl="0">
              <a:lnSpc>
                <a:spcPct val="100000"/>
              </a:lnSpc>
              <a:spcBef>
                <a:spcPts val="0"/>
              </a:spcBef>
              <a:spcAft>
                <a:spcPts val="1600"/>
              </a:spcAft>
              <a:buClr>
                <a:schemeClr val="dk1"/>
              </a:buClr>
              <a:buSzPts val="1400"/>
              <a:buFont typeface="Arial"/>
              <a:buNone/>
            </a:pPr>
            <a:endParaRPr sz="1400" b="0" i="0" u="none" strike="noStrike" cap="none" dirty="0">
              <a:solidFill>
                <a:schemeClr val="tx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7EBD1BBA-CDC1-513E-19CC-35ED2EC57857}"/>
              </a:ext>
            </a:extLst>
          </p:cNvPr>
          <p:cNvPicPr>
            <a:picLocks noChangeAspect="1"/>
          </p:cNvPicPr>
          <p:nvPr/>
        </p:nvPicPr>
        <p:blipFill>
          <a:blip r:embed="rId3"/>
          <a:stretch>
            <a:fillRect/>
          </a:stretch>
        </p:blipFill>
        <p:spPr>
          <a:xfrm>
            <a:off x="6870696" y="1196359"/>
            <a:ext cx="203200" cy="203200"/>
          </a:xfrm>
          <a:prstGeom prst="rect">
            <a:avLst/>
          </a:prstGeom>
        </p:spPr>
      </p:pic>
      <p:pic>
        <p:nvPicPr>
          <p:cNvPr id="4" name="Picture 3">
            <a:extLst>
              <a:ext uri="{FF2B5EF4-FFF2-40B4-BE49-F238E27FC236}">
                <a16:creationId xmlns:a16="http://schemas.microsoft.com/office/drawing/2014/main" id="{6BC98BD3-4273-0DEE-BB29-CA0CF52F1EC1}"/>
              </a:ext>
            </a:extLst>
          </p:cNvPr>
          <p:cNvPicPr>
            <a:picLocks noChangeAspect="1"/>
          </p:cNvPicPr>
          <p:nvPr/>
        </p:nvPicPr>
        <p:blipFill>
          <a:blip r:embed="rId3"/>
          <a:stretch>
            <a:fillRect/>
          </a:stretch>
        </p:blipFill>
        <p:spPr>
          <a:xfrm>
            <a:off x="6870696" y="2887578"/>
            <a:ext cx="203200" cy="203200"/>
          </a:xfrm>
          <a:prstGeom prst="rect">
            <a:avLst/>
          </a:prstGeom>
        </p:spPr>
      </p:pic>
      <p:pic>
        <p:nvPicPr>
          <p:cNvPr id="5" name="Picture 4">
            <a:extLst>
              <a:ext uri="{FF2B5EF4-FFF2-40B4-BE49-F238E27FC236}">
                <a16:creationId xmlns:a16="http://schemas.microsoft.com/office/drawing/2014/main" id="{324F509C-AFD2-3CDE-A4E0-7FD2650C061B}"/>
              </a:ext>
            </a:extLst>
          </p:cNvPr>
          <p:cNvPicPr>
            <a:picLocks noChangeAspect="1"/>
          </p:cNvPicPr>
          <p:nvPr/>
        </p:nvPicPr>
        <p:blipFill>
          <a:blip r:embed="rId3"/>
          <a:stretch>
            <a:fillRect/>
          </a:stretch>
        </p:blipFill>
        <p:spPr>
          <a:xfrm>
            <a:off x="6870696" y="4618134"/>
            <a:ext cx="203200" cy="203200"/>
          </a:xfrm>
          <a:prstGeom prst="rect">
            <a:avLst/>
          </a:prstGeom>
        </p:spPr>
      </p:pic>
      <p:pic>
        <p:nvPicPr>
          <p:cNvPr id="7" name="Picture 4" descr="Businessman in an office shaking hands">
            <a:extLst>
              <a:ext uri="{FF2B5EF4-FFF2-40B4-BE49-F238E27FC236}">
                <a16:creationId xmlns:a16="http://schemas.microsoft.com/office/drawing/2014/main" id="{1C17EA64-24A8-D771-31C8-4CE4617FFB2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1" y="0"/>
            <a:ext cx="6096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152;p106">
            <a:extLst>
              <a:ext uri="{FF2B5EF4-FFF2-40B4-BE49-F238E27FC236}">
                <a16:creationId xmlns:a16="http://schemas.microsoft.com/office/drawing/2014/main" id="{4E68ADE2-3688-E66B-5471-CFB5459184CA}"/>
              </a:ext>
            </a:extLst>
          </p:cNvPr>
          <p:cNvSpPr/>
          <p:nvPr/>
        </p:nvSpPr>
        <p:spPr>
          <a:xfrm>
            <a:off x="287383" y="2887578"/>
            <a:ext cx="3664312" cy="3664312"/>
          </a:xfrm>
          <a:prstGeom prst="rect">
            <a:avLst/>
          </a:prstGeom>
          <a:solidFill>
            <a:srgbClr val="1296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9" name="Google Shape;1153;p106">
            <a:extLst>
              <a:ext uri="{FF2B5EF4-FFF2-40B4-BE49-F238E27FC236}">
                <a16:creationId xmlns:a16="http://schemas.microsoft.com/office/drawing/2014/main" id="{91E0CFBA-45F6-C462-00E0-701FC38B07E7}"/>
              </a:ext>
            </a:extLst>
          </p:cNvPr>
          <p:cNvSpPr txBox="1">
            <a:spLocks/>
          </p:cNvSpPr>
          <p:nvPr/>
        </p:nvSpPr>
        <p:spPr>
          <a:xfrm>
            <a:off x="661665" y="3594478"/>
            <a:ext cx="2984359" cy="141599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400"/>
              <a:buFont typeface="Georgia"/>
              <a:buNone/>
              <a:defRPr sz="3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90000"/>
              </a:lnSpc>
            </a:pPr>
            <a:r>
              <a:rPr lang="en-US" sz="3200" dirty="0">
                <a:solidFill>
                  <a:schemeClr val="lt1"/>
                </a:solidFill>
              </a:rPr>
              <a:t>Honoring our commitment to clients</a:t>
            </a:r>
            <a:endParaRPr lang="en-US" dirty="0"/>
          </a:p>
        </p:txBody>
      </p:sp>
      <p:sp>
        <p:nvSpPr>
          <p:cNvPr id="10" name="Google Shape;1154;p106">
            <a:extLst>
              <a:ext uri="{FF2B5EF4-FFF2-40B4-BE49-F238E27FC236}">
                <a16:creationId xmlns:a16="http://schemas.microsoft.com/office/drawing/2014/main" id="{569DE62B-3D40-B0CC-1135-051E72E1C3E4}"/>
              </a:ext>
            </a:extLst>
          </p:cNvPr>
          <p:cNvSpPr txBox="1"/>
          <p:nvPr/>
        </p:nvSpPr>
        <p:spPr>
          <a:xfrm>
            <a:off x="661524" y="3264059"/>
            <a:ext cx="1676400" cy="1846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spc="100" dirty="0">
                <a:solidFill>
                  <a:schemeClr val="lt1"/>
                </a:solidFill>
                <a:latin typeface="Calibri"/>
                <a:ea typeface="Calibri"/>
                <a:cs typeface="Calibri"/>
                <a:sym typeface="Calibri"/>
              </a:rPr>
              <a:t>SERVICE</a:t>
            </a:r>
            <a:endParaRPr spc="100" dirty="0"/>
          </a:p>
        </p:txBody>
      </p:sp>
      <p:sp>
        <p:nvSpPr>
          <p:cNvPr id="11" name="Google Shape;1155;p106">
            <a:extLst>
              <a:ext uri="{FF2B5EF4-FFF2-40B4-BE49-F238E27FC236}">
                <a16:creationId xmlns:a16="http://schemas.microsoft.com/office/drawing/2014/main" id="{306FE646-50AA-A939-B1E6-02823C3D1422}"/>
              </a:ext>
            </a:extLst>
          </p:cNvPr>
          <p:cNvSpPr txBox="1"/>
          <p:nvPr/>
        </p:nvSpPr>
        <p:spPr>
          <a:xfrm>
            <a:off x="661525" y="5061074"/>
            <a:ext cx="3255381" cy="129367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dirty="0">
                <a:solidFill>
                  <a:schemeClr val="lt1"/>
                </a:solidFill>
                <a:latin typeface="Calibri"/>
                <a:ea typeface="Calibri"/>
                <a:cs typeface="Calibri"/>
                <a:sym typeface="Calibri"/>
              </a:rPr>
              <a:t>Use Lincoln’s expertise of over three decades in paying claims and helping individuals and their loves ones navigate long-term care. </a:t>
            </a:r>
            <a:endParaRPr lang="en-US" dirty="0"/>
          </a:p>
        </p:txBody>
      </p:sp>
      <p:sp>
        <p:nvSpPr>
          <p:cNvPr id="13" name="Google Shape;13;p19">
            <a:extLst>
              <a:ext uri="{FF2B5EF4-FFF2-40B4-BE49-F238E27FC236}">
                <a16:creationId xmlns:a16="http://schemas.microsoft.com/office/drawing/2014/main" id="{695E8AE5-E69A-F5E9-A089-02D93F2A165A}"/>
              </a:ext>
            </a:extLst>
          </p:cNvPr>
          <p:cNvSpPr txBox="1"/>
          <p:nvPr/>
        </p:nvSpPr>
        <p:spPr>
          <a:xfrm>
            <a:off x="571757" y="6654740"/>
            <a:ext cx="6949440" cy="107722"/>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1" i="0" u="none" strike="noStrike" cap="none" dirty="0">
                <a:solidFill>
                  <a:schemeClr val="tx1"/>
                </a:solidFill>
                <a:latin typeface="Calibri"/>
                <a:ea typeface="Calibri"/>
                <a:cs typeface="Calibri"/>
                <a:sym typeface="Calibri"/>
              </a:rPr>
              <a:t>For financial professional use only. Not for use with the public.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Google Shape;1160;p107"/>
          <p:cNvSpPr/>
          <p:nvPr/>
        </p:nvSpPr>
        <p:spPr>
          <a:xfrm>
            <a:off x="4304676" y="291746"/>
            <a:ext cx="7615182" cy="599031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61" name="Google Shape;1161;p107"/>
          <p:cNvSpPr txBox="1"/>
          <p:nvPr/>
        </p:nvSpPr>
        <p:spPr>
          <a:xfrm>
            <a:off x="7221725" y="818634"/>
            <a:ext cx="3879663" cy="174919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800"/>
              </a:spcBef>
              <a:spcAft>
                <a:spcPts val="0"/>
              </a:spcAft>
              <a:buNone/>
            </a:pPr>
            <a:r>
              <a:rPr lang="en-US" sz="1600" b="1" i="0" u="none" strike="noStrike" cap="none" dirty="0">
                <a:solidFill>
                  <a:schemeClr val="tx1"/>
                </a:solidFill>
                <a:latin typeface="Calibri"/>
                <a:ea typeface="Calibri"/>
                <a:cs typeface="Calibri"/>
                <a:sym typeface="Calibri"/>
              </a:rPr>
              <a:t>Providing the commitment to helping you serve clients.</a:t>
            </a:r>
            <a:endParaRPr sz="1600" dirty="0">
              <a:solidFill>
                <a:schemeClr val="tx1"/>
              </a:solidFill>
            </a:endParaRPr>
          </a:p>
          <a:p>
            <a:pPr marL="182880" marR="0" lvl="0" indent="-182880" algn="l" rtl="0">
              <a:lnSpc>
                <a:spcPct val="100000"/>
              </a:lnSpc>
              <a:spcBef>
                <a:spcPts val="400"/>
              </a:spcBef>
              <a:spcAft>
                <a:spcPts val="0"/>
              </a:spcAft>
              <a:buClr>
                <a:schemeClr val="accent1"/>
              </a:buClr>
              <a:buSzPts val="1300"/>
              <a:buFont typeface="Wingdings" pitchFamily="2" charset="2"/>
              <a:buChar char="§"/>
            </a:pPr>
            <a:r>
              <a:rPr lang="en-US" b="0" i="0" u="none" strike="noStrike" cap="none" dirty="0">
                <a:solidFill>
                  <a:schemeClr val="tx1"/>
                </a:solidFill>
                <a:latin typeface="Calibri"/>
                <a:ea typeface="Calibri"/>
                <a:cs typeface="Calibri"/>
                <a:sym typeface="Calibri"/>
              </a:rPr>
              <a:t>Dedicated </a:t>
            </a:r>
            <a:r>
              <a:rPr lang="en-US" b="0" i="1" u="none" strike="noStrike" cap="none" dirty="0" err="1">
                <a:solidFill>
                  <a:schemeClr val="tx1"/>
                </a:solidFill>
                <a:latin typeface="Calibri"/>
                <a:ea typeface="Calibri"/>
                <a:cs typeface="Calibri"/>
                <a:sym typeface="Calibri"/>
              </a:rPr>
              <a:t>MoneyGuard</a:t>
            </a:r>
            <a:r>
              <a:rPr lang="en-US" b="0" u="none" strike="noStrike" cap="none" dirty="0">
                <a:solidFill>
                  <a:schemeClr val="tx1"/>
                </a:solidFill>
                <a:latin typeface="Calibri"/>
                <a:ea typeface="Calibri"/>
                <a:cs typeface="Calibri"/>
                <a:sym typeface="Calibri"/>
              </a:rPr>
              <a:t>®</a:t>
            </a:r>
            <a:r>
              <a:rPr lang="en-US" b="0" i="0" u="none" strike="noStrike" cap="none" dirty="0">
                <a:solidFill>
                  <a:schemeClr val="tx1"/>
                </a:solidFill>
                <a:latin typeface="Calibri"/>
                <a:ea typeface="Calibri"/>
                <a:cs typeface="Calibri"/>
                <a:sym typeface="Calibri"/>
              </a:rPr>
              <a:t> solutions wholesalers assist you and your clients in making the best decisions possible for LTC</a:t>
            </a:r>
            <a:endParaRPr dirty="0">
              <a:solidFill>
                <a:schemeClr val="tx1"/>
              </a:solidFill>
            </a:endParaRPr>
          </a:p>
          <a:p>
            <a:pPr marL="182880" marR="0" lvl="0" indent="-182880" algn="l" rtl="0">
              <a:lnSpc>
                <a:spcPct val="100000"/>
              </a:lnSpc>
              <a:spcBef>
                <a:spcPts val="200"/>
              </a:spcBef>
              <a:spcAft>
                <a:spcPts val="0"/>
              </a:spcAft>
              <a:buClr>
                <a:schemeClr val="accent1"/>
              </a:buClr>
              <a:buSzPts val="1300"/>
              <a:buFont typeface="Wingdings" pitchFamily="2" charset="2"/>
              <a:buChar char="§"/>
            </a:pPr>
            <a:r>
              <a:rPr lang="en-US" b="0" i="0" u="none" strike="noStrike" cap="none" dirty="0">
                <a:solidFill>
                  <a:schemeClr val="tx1"/>
                </a:solidFill>
                <a:latin typeface="Calibri"/>
                <a:ea typeface="Calibri"/>
                <a:cs typeface="Calibri"/>
                <a:sym typeface="Calibri"/>
              </a:rPr>
              <a:t>Specialized industry expertise rooted in </a:t>
            </a:r>
            <a:r>
              <a:rPr lang="en-US" dirty="0">
                <a:solidFill>
                  <a:schemeClr val="tx1"/>
                </a:solidFill>
                <a:latin typeface="Calibri"/>
                <a:ea typeface="Calibri"/>
                <a:cs typeface="Calibri"/>
                <a:sym typeface="Calibri"/>
              </a:rPr>
              <a:t>Lincoln’s</a:t>
            </a:r>
            <a:r>
              <a:rPr lang="en-US" b="0" i="0" u="none" strike="noStrike" cap="none" dirty="0">
                <a:solidFill>
                  <a:schemeClr val="tx1"/>
                </a:solidFill>
                <a:latin typeface="Calibri"/>
                <a:ea typeface="Calibri"/>
                <a:cs typeface="Calibri"/>
                <a:sym typeface="Calibri"/>
              </a:rPr>
              <a:t> culture of caring</a:t>
            </a:r>
            <a:endParaRPr dirty="0">
              <a:solidFill>
                <a:schemeClr val="tx1"/>
              </a:solidFill>
            </a:endParaRPr>
          </a:p>
        </p:txBody>
      </p:sp>
      <p:sp>
        <p:nvSpPr>
          <p:cNvPr id="1162" name="Google Shape;1162;p107"/>
          <p:cNvSpPr txBox="1"/>
          <p:nvPr/>
        </p:nvSpPr>
        <p:spPr>
          <a:xfrm>
            <a:off x="7221725" y="2873069"/>
            <a:ext cx="4131321" cy="109773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800"/>
              </a:spcBef>
              <a:spcAft>
                <a:spcPts val="0"/>
              </a:spcAft>
              <a:buClr>
                <a:schemeClr val="dk1"/>
              </a:buClr>
              <a:buSzPts val="1600"/>
              <a:buFont typeface="Arial"/>
              <a:buNone/>
            </a:pPr>
            <a:r>
              <a:rPr lang="en-US" sz="1600" b="1" i="0" u="none" strike="noStrike" cap="none" dirty="0">
                <a:solidFill>
                  <a:schemeClr val="tx1"/>
                </a:solidFill>
                <a:latin typeface="Calibri"/>
                <a:ea typeface="Calibri"/>
                <a:cs typeface="Calibri"/>
                <a:sym typeface="Calibri"/>
              </a:rPr>
              <a:t>Helping you deliver better client experiences.</a:t>
            </a:r>
            <a:endParaRPr sz="1600" dirty="0">
              <a:solidFill>
                <a:schemeClr val="tx1"/>
              </a:solidFill>
            </a:endParaRPr>
          </a:p>
          <a:p>
            <a:pPr marL="182880" marR="0" lvl="0" indent="-182880" algn="l" rtl="0">
              <a:lnSpc>
                <a:spcPct val="100000"/>
              </a:lnSpc>
              <a:spcBef>
                <a:spcPts val="400"/>
              </a:spcBef>
              <a:spcAft>
                <a:spcPts val="0"/>
              </a:spcAft>
              <a:buClr>
                <a:srgbClr val="1772AE"/>
              </a:buClr>
              <a:buSzPts val="1300"/>
              <a:buFont typeface="Wingdings" pitchFamily="2" charset="2"/>
              <a:buChar char="§"/>
            </a:pPr>
            <a:r>
              <a:rPr lang="en-US" b="0" i="0" u="none" strike="noStrike" cap="none" dirty="0">
                <a:solidFill>
                  <a:schemeClr val="tx1"/>
                </a:solidFill>
                <a:latin typeface="Calibri"/>
                <a:ea typeface="Calibri"/>
                <a:cs typeface="Calibri"/>
                <a:sym typeface="Calibri"/>
              </a:rPr>
              <a:t>Enhanced digital </a:t>
            </a:r>
            <a:r>
              <a:rPr lang="en-US" b="0" i="0" u="none" strike="noStrike" cap="none" dirty="0" err="1">
                <a:solidFill>
                  <a:schemeClr val="tx1"/>
                </a:solidFill>
                <a:latin typeface="Calibri"/>
                <a:ea typeface="Calibri"/>
                <a:cs typeface="Calibri"/>
                <a:sym typeface="Calibri"/>
              </a:rPr>
              <a:t>eCapabilities</a:t>
            </a:r>
            <a:endParaRPr lang="en-US" b="0" i="0" u="none" strike="noStrike" cap="none" dirty="0">
              <a:solidFill>
                <a:schemeClr val="tx1"/>
              </a:solidFill>
              <a:latin typeface="Calibri"/>
              <a:ea typeface="Calibri"/>
              <a:cs typeface="Calibri"/>
              <a:sym typeface="Calibri"/>
            </a:endParaRPr>
          </a:p>
          <a:p>
            <a:pPr marL="182880" lvl="0" indent="-182880">
              <a:spcBef>
                <a:spcPts val="400"/>
              </a:spcBef>
              <a:buClr>
                <a:srgbClr val="1772AE"/>
              </a:buClr>
              <a:buSzPts val="1300"/>
              <a:buFont typeface="Wingdings" pitchFamily="2" charset="2"/>
              <a:buChar char="§"/>
            </a:pPr>
            <a:r>
              <a:rPr lang="en-US" dirty="0">
                <a:solidFill>
                  <a:schemeClr val="tx1"/>
                </a:solidFill>
                <a:latin typeface="Calibri"/>
                <a:ea typeface="Calibri"/>
                <a:cs typeface="Calibri"/>
                <a:sym typeface="Calibri"/>
              </a:rPr>
              <a:t>Streamlined sales processes and reduced </a:t>
            </a:r>
            <a:r>
              <a:rPr lang="en-US" b="0" i="0" u="none" strike="noStrike" cap="none" dirty="0">
                <a:solidFill>
                  <a:schemeClr val="tx1"/>
                </a:solidFill>
                <a:latin typeface="Calibri"/>
                <a:ea typeface="Calibri"/>
                <a:cs typeface="Calibri"/>
                <a:sym typeface="Calibri"/>
              </a:rPr>
              <a:t>administrative hassles</a:t>
            </a:r>
            <a:endParaRPr b="0" i="0" u="none" strike="noStrike" cap="none" dirty="0">
              <a:solidFill>
                <a:schemeClr val="tx1"/>
              </a:solidFill>
              <a:latin typeface="Calibri"/>
              <a:ea typeface="Calibri"/>
              <a:cs typeface="Calibri"/>
              <a:sym typeface="Calibri"/>
            </a:endParaRPr>
          </a:p>
        </p:txBody>
      </p:sp>
      <p:sp>
        <p:nvSpPr>
          <p:cNvPr id="1163" name="Google Shape;1163;p107"/>
          <p:cNvSpPr txBox="1"/>
          <p:nvPr/>
        </p:nvSpPr>
        <p:spPr>
          <a:xfrm>
            <a:off x="7221726" y="4389379"/>
            <a:ext cx="4235524" cy="12875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800"/>
              </a:spcBef>
              <a:spcAft>
                <a:spcPts val="0"/>
              </a:spcAft>
              <a:buClr>
                <a:schemeClr val="dk1"/>
              </a:buClr>
              <a:buSzPts val="1600"/>
              <a:buFont typeface="Arial"/>
              <a:buNone/>
            </a:pPr>
            <a:r>
              <a:rPr lang="en-US" sz="1600" b="1" i="0" u="none" strike="noStrike" cap="none" dirty="0">
                <a:solidFill>
                  <a:schemeClr val="tx1"/>
                </a:solidFill>
                <a:latin typeface="Calibri"/>
                <a:ea typeface="Calibri"/>
                <a:cs typeface="Calibri"/>
                <a:sym typeface="Calibri"/>
              </a:rPr>
              <a:t>Being here when clients need it most.</a:t>
            </a:r>
            <a:endParaRPr sz="1600" dirty="0">
              <a:solidFill>
                <a:schemeClr val="tx1"/>
              </a:solidFill>
            </a:endParaRPr>
          </a:p>
          <a:p>
            <a:pPr marL="182880" marR="0" lvl="0" indent="-182880" algn="l" rtl="0">
              <a:lnSpc>
                <a:spcPct val="100000"/>
              </a:lnSpc>
              <a:spcBef>
                <a:spcPts val="400"/>
              </a:spcBef>
              <a:spcAft>
                <a:spcPts val="0"/>
              </a:spcAft>
              <a:buClr>
                <a:srgbClr val="129699"/>
              </a:buClr>
              <a:buSzPts val="1300"/>
              <a:buFont typeface="Wingdings" pitchFamily="2" charset="2"/>
              <a:buChar char="§"/>
            </a:pPr>
            <a:r>
              <a:rPr lang="en-US" b="0" i="0" u="none" strike="noStrike" cap="none" dirty="0">
                <a:solidFill>
                  <a:schemeClr val="tx1"/>
                </a:solidFill>
                <a:latin typeface="Calibri"/>
                <a:ea typeface="Calibri"/>
                <a:cs typeface="Calibri"/>
                <a:sym typeface="Calibri"/>
              </a:rPr>
              <a:t>Quick access to benefits with 0-day elimination period</a:t>
            </a:r>
            <a:endParaRPr dirty="0">
              <a:solidFill>
                <a:schemeClr val="tx1"/>
              </a:solidFill>
            </a:endParaRPr>
          </a:p>
          <a:p>
            <a:pPr marL="182880" marR="0" lvl="0" indent="-182880" algn="l" rtl="0">
              <a:lnSpc>
                <a:spcPct val="100000"/>
              </a:lnSpc>
              <a:spcBef>
                <a:spcPts val="200"/>
              </a:spcBef>
              <a:spcAft>
                <a:spcPts val="0"/>
              </a:spcAft>
              <a:buClr>
                <a:srgbClr val="129699"/>
              </a:buClr>
              <a:buSzPts val="1300"/>
              <a:buFont typeface="Wingdings" pitchFamily="2" charset="2"/>
              <a:buChar char="§"/>
            </a:pPr>
            <a:r>
              <a:rPr lang="en-US" dirty="0">
                <a:solidFill>
                  <a:schemeClr val="tx1"/>
                </a:solidFill>
                <a:latin typeface="Calibri"/>
                <a:ea typeface="Calibri"/>
                <a:cs typeface="Calibri"/>
                <a:sym typeface="Calibri"/>
              </a:rPr>
              <a:t>Beneficial</a:t>
            </a:r>
            <a:r>
              <a:rPr lang="en-US" b="0" i="0" u="none" strike="noStrike" cap="none" dirty="0">
                <a:solidFill>
                  <a:schemeClr val="tx1"/>
                </a:solidFill>
                <a:latin typeface="Calibri"/>
                <a:ea typeface="Calibri"/>
                <a:cs typeface="Calibri"/>
                <a:sym typeface="Calibri"/>
              </a:rPr>
              <a:t> Flex Care Cash to cover costs for informal caregivers while maintaining funds for reimbursement of qualified LTC expenses</a:t>
            </a:r>
            <a:endParaRPr dirty="0">
              <a:solidFill>
                <a:schemeClr val="tx1"/>
              </a:solidFill>
            </a:endParaRPr>
          </a:p>
        </p:txBody>
      </p:sp>
      <p:sp>
        <p:nvSpPr>
          <p:cNvPr id="1164" name="Google Shape;1164;p107"/>
          <p:cNvSpPr txBox="1">
            <a:spLocks noGrp="1"/>
          </p:cNvSpPr>
          <p:nvPr>
            <p:ph type="title"/>
          </p:nvPr>
        </p:nvSpPr>
        <p:spPr>
          <a:xfrm>
            <a:off x="571641" y="808736"/>
            <a:ext cx="3659568" cy="156920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400"/>
              <a:buFont typeface="Georgia"/>
              <a:buNone/>
            </a:pPr>
            <a:r>
              <a:rPr lang="en-US" dirty="0"/>
              <a:t>A complete partnership</a:t>
            </a:r>
            <a:endParaRPr dirty="0">
              <a:solidFill>
                <a:schemeClr val="dk1"/>
              </a:solidFill>
            </a:endParaRPr>
          </a:p>
        </p:txBody>
      </p:sp>
      <p:sp>
        <p:nvSpPr>
          <p:cNvPr id="1165" name="Google Shape;1165;p107"/>
          <p:cNvSpPr txBox="1">
            <a:spLocks noGrp="1"/>
          </p:cNvSpPr>
          <p:nvPr>
            <p:ph type="body" idx="1"/>
          </p:nvPr>
        </p:nvSpPr>
        <p:spPr>
          <a:xfrm>
            <a:off x="571500" y="1979159"/>
            <a:ext cx="2971800" cy="34488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2000"/>
              <a:buNone/>
            </a:pPr>
            <a:r>
              <a:rPr lang="en-US" sz="2000" b="0" dirty="0">
                <a:solidFill>
                  <a:schemeClr val="dk1"/>
                </a:solidFill>
              </a:rPr>
              <a:t>Supporting you across </a:t>
            </a:r>
            <a:br>
              <a:rPr lang="en-US" sz="2000" b="0" dirty="0">
                <a:solidFill>
                  <a:schemeClr val="dk1"/>
                </a:solidFill>
              </a:rPr>
            </a:br>
            <a:r>
              <a:rPr lang="en-US" sz="2000" b="0" dirty="0">
                <a:solidFill>
                  <a:schemeClr val="dk1"/>
                </a:solidFill>
              </a:rPr>
              <a:t>the life cycle of </a:t>
            </a:r>
            <a:br>
              <a:rPr lang="en-US" sz="2000" b="0" dirty="0">
                <a:solidFill>
                  <a:schemeClr val="dk1"/>
                </a:solidFill>
              </a:rPr>
            </a:br>
            <a:r>
              <a:rPr lang="en-US" sz="2000" b="0" dirty="0">
                <a:solidFill>
                  <a:schemeClr val="dk1"/>
                </a:solidFill>
              </a:rPr>
              <a:t>long-term care planning.</a:t>
            </a:r>
            <a:endParaRPr dirty="0"/>
          </a:p>
          <a:p>
            <a:pPr marL="0" marR="0" lvl="0" indent="0" algn="l" rtl="0">
              <a:lnSpc>
                <a:spcPct val="100000"/>
              </a:lnSpc>
              <a:spcBef>
                <a:spcPts val="0"/>
              </a:spcBef>
              <a:spcAft>
                <a:spcPts val="0"/>
              </a:spcAft>
              <a:buSzPts val="2000"/>
              <a:buNone/>
            </a:pPr>
            <a:endParaRPr sz="2000" b="0" dirty="0">
              <a:solidFill>
                <a:schemeClr val="lt1"/>
              </a:solidFill>
            </a:endParaRPr>
          </a:p>
        </p:txBody>
      </p:sp>
      <p:grpSp>
        <p:nvGrpSpPr>
          <p:cNvPr id="1167" name="Google Shape;1167;p107"/>
          <p:cNvGrpSpPr/>
          <p:nvPr/>
        </p:nvGrpSpPr>
        <p:grpSpPr>
          <a:xfrm>
            <a:off x="4971067" y="880801"/>
            <a:ext cx="1797529" cy="5076799"/>
            <a:chOff x="4796893" y="880801"/>
            <a:chExt cx="1797529" cy="5076799"/>
          </a:xfrm>
        </p:grpSpPr>
        <p:sp>
          <p:nvSpPr>
            <p:cNvPr id="1168" name="Google Shape;1168;p107"/>
            <p:cNvSpPr/>
            <p:nvPr/>
          </p:nvSpPr>
          <p:spPr>
            <a:xfrm>
              <a:off x="4877217" y="2602946"/>
              <a:ext cx="1637982" cy="1637982"/>
            </a:xfrm>
            <a:prstGeom prst="ellipse">
              <a:avLst/>
            </a:prstGeom>
            <a:noFill/>
            <a:ln w="22225" cap="flat" cmpd="sng">
              <a:solidFill>
                <a:srgbClr val="7F7F7F"/>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169" name="Google Shape;1169;p107"/>
            <p:cNvSpPr/>
            <p:nvPr/>
          </p:nvSpPr>
          <p:spPr>
            <a:xfrm>
              <a:off x="4869695" y="4241405"/>
              <a:ext cx="1637982" cy="1637982"/>
            </a:xfrm>
            <a:prstGeom prst="ellipse">
              <a:avLst/>
            </a:prstGeom>
            <a:noFill/>
            <a:ln w="22225" cap="flat" cmpd="sng">
              <a:solidFill>
                <a:srgbClr val="7F7F7F"/>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170" name="Google Shape;1170;p107"/>
            <p:cNvSpPr/>
            <p:nvPr/>
          </p:nvSpPr>
          <p:spPr>
            <a:xfrm>
              <a:off x="4884739" y="964488"/>
              <a:ext cx="1637982" cy="1637982"/>
            </a:xfrm>
            <a:prstGeom prst="ellipse">
              <a:avLst/>
            </a:prstGeom>
            <a:noFill/>
            <a:ln w="22225" cap="flat" cmpd="sng">
              <a:solidFill>
                <a:srgbClr val="7F7F7F"/>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171" name="Google Shape;1171;p107"/>
            <p:cNvSpPr/>
            <p:nvPr/>
          </p:nvSpPr>
          <p:spPr>
            <a:xfrm rot="5717808">
              <a:off x="4876115" y="960399"/>
              <a:ext cx="1653026" cy="1637982"/>
            </a:xfrm>
            <a:prstGeom prst="arc">
              <a:avLst>
                <a:gd name="adj1" fmla="val 15797102"/>
                <a:gd name="adj2" fmla="val 21416643"/>
              </a:avLst>
            </a:prstGeom>
            <a:noFill/>
            <a:ln w="3175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1172" name="Google Shape;1172;p107"/>
            <p:cNvSpPr/>
            <p:nvPr/>
          </p:nvSpPr>
          <p:spPr>
            <a:xfrm rot="-5082192">
              <a:off x="4862173" y="2613894"/>
              <a:ext cx="1653026" cy="1637982"/>
            </a:xfrm>
            <a:prstGeom prst="arc">
              <a:avLst>
                <a:gd name="adj1" fmla="val 15900432"/>
                <a:gd name="adj2" fmla="val 21211639"/>
              </a:avLst>
            </a:prstGeom>
            <a:noFill/>
            <a:ln w="349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1173" name="Google Shape;1173;p107"/>
            <p:cNvSpPr/>
            <p:nvPr/>
          </p:nvSpPr>
          <p:spPr>
            <a:xfrm>
              <a:off x="4861467" y="4244109"/>
              <a:ext cx="1653026" cy="1637982"/>
            </a:xfrm>
            <a:prstGeom prst="arc">
              <a:avLst>
                <a:gd name="adj1" fmla="val 15983265"/>
                <a:gd name="adj2" fmla="val 309221"/>
              </a:avLst>
            </a:prstGeom>
            <a:noFill/>
            <a:ln w="349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1174" name="Google Shape;1174;p107"/>
            <p:cNvSpPr/>
            <p:nvPr/>
          </p:nvSpPr>
          <p:spPr>
            <a:xfrm rot="5717808">
              <a:off x="4870629" y="4240020"/>
              <a:ext cx="1653026" cy="1637982"/>
            </a:xfrm>
            <a:prstGeom prst="arc">
              <a:avLst>
                <a:gd name="adj1" fmla="val 16200000"/>
                <a:gd name="adj2" fmla="val 0"/>
              </a:avLst>
            </a:prstGeom>
            <a:noFill/>
            <a:ln w="60325" cap="flat" cmpd="sng">
              <a:solidFill>
                <a:srgbClr val="129699"/>
              </a:solidFill>
              <a:prstDash val="solid"/>
              <a:round/>
              <a:headEnd type="none" w="sm" len="sm"/>
              <a:tailEnd type="triangl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1175" name="Google Shape;1175;p107"/>
            <p:cNvSpPr txBox="1"/>
            <p:nvPr/>
          </p:nvSpPr>
          <p:spPr>
            <a:xfrm>
              <a:off x="5139601" y="4807942"/>
              <a:ext cx="1042822" cy="50213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800"/>
                </a:spcBef>
                <a:spcAft>
                  <a:spcPts val="0"/>
                </a:spcAft>
                <a:buClr>
                  <a:schemeClr val="dk1"/>
                </a:buClr>
                <a:buSzPts val="1600"/>
                <a:buFont typeface="Arial"/>
                <a:buNone/>
              </a:pPr>
              <a:r>
                <a:rPr lang="en-US" sz="1600" b="0" i="0" u="none" strike="noStrike" cap="none" dirty="0">
                  <a:solidFill>
                    <a:srgbClr val="129699"/>
                  </a:solidFill>
                  <a:latin typeface="Georgia"/>
                  <a:ea typeface="Georgia"/>
                  <a:cs typeface="Georgia"/>
                  <a:sym typeface="Georgia"/>
                </a:rPr>
                <a:t>Post-sale</a:t>
              </a:r>
              <a:endParaRPr sz="1600" b="0" i="0" u="none" strike="noStrike" cap="none" dirty="0">
                <a:solidFill>
                  <a:srgbClr val="129699"/>
                </a:solidFill>
                <a:latin typeface="Georgia"/>
                <a:ea typeface="Georgia"/>
                <a:cs typeface="Georgia"/>
                <a:sym typeface="Georgia"/>
              </a:endParaRPr>
            </a:p>
            <a:p>
              <a:pPr marL="0" marR="0" lvl="0" indent="0" algn="ctr" rtl="0">
                <a:lnSpc>
                  <a:spcPct val="100000"/>
                </a:lnSpc>
                <a:spcBef>
                  <a:spcPts val="1000"/>
                </a:spcBef>
                <a:spcAft>
                  <a:spcPts val="0"/>
                </a:spcAft>
                <a:buClr>
                  <a:schemeClr val="dk1"/>
                </a:buClr>
                <a:buSzPts val="1400"/>
                <a:buFont typeface="Arial"/>
                <a:buNone/>
              </a:pPr>
              <a:endParaRPr sz="1600" b="0" i="0" u="none" strike="noStrike" cap="none" dirty="0">
                <a:solidFill>
                  <a:srgbClr val="129699"/>
                </a:solidFill>
                <a:latin typeface="Georgia"/>
                <a:ea typeface="Georgia"/>
                <a:cs typeface="Georgia"/>
                <a:sym typeface="Georgia"/>
              </a:endParaRPr>
            </a:p>
          </p:txBody>
        </p:sp>
        <p:sp>
          <p:nvSpPr>
            <p:cNvPr id="1176" name="Google Shape;1176;p107"/>
            <p:cNvSpPr txBox="1"/>
            <p:nvPr/>
          </p:nvSpPr>
          <p:spPr>
            <a:xfrm>
              <a:off x="5174795" y="3109134"/>
              <a:ext cx="1042822" cy="50213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800"/>
                </a:spcBef>
                <a:spcAft>
                  <a:spcPts val="200"/>
                </a:spcAft>
                <a:buClr>
                  <a:schemeClr val="dk1"/>
                </a:buClr>
                <a:buSzPts val="1600"/>
                <a:buFont typeface="Arial"/>
                <a:buNone/>
              </a:pPr>
              <a:r>
                <a:rPr lang="en-US" sz="1600" b="0" i="0" u="none" strike="noStrike" cap="none">
                  <a:solidFill>
                    <a:srgbClr val="1772AE"/>
                  </a:solidFill>
                  <a:latin typeface="Georgia"/>
                  <a:ea typeface="Georgia"/>
                  <a:cs typeface="Georgia"/>
                  <a:sym typeface="Georgia"/>
                </a:rPr>
                <a:t>During Sale</a:t>
              </a:r>
              <a:endParaRPr sz="1600" b="0" i="0" u="none" strike="noStrike" cap="none">
                <a:solidFill>
                  <a:srgbClr val="1772AE"/>
                </a:solidFill>
                <a:latin typeface="Georgia"/>
                <a:ea typeface="Georgia"/>
                <a:cs typeface="Georgia"/>
                <a:sym typeface="Georgia"/>
              </a:endParaRPr>
            </a:p>
          </p:txBody>
        </p:sp>
        <p:sp>
          <p:nvSpPr>
            <p:cNvPr id="1177" name="Google Shape;1177;p107"/>
            <p:cNvSpPr txBox="1"/>
            <p:nvPr/>
          </p:nvSpPr>
          <p:spPr>
            <a:xfrm>
              <a:off x="5174795" y="1531501"/>
              <a:ext cx="1042822" cy="50213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800"/>
                </a:spcBef>
                <a:spcAft>
                  <a:spcPts val="0"/>
                </a:spcAft>
                <a:buClr>
                  <a:schemeClr val="dk1"/>
                </a:buClr>
                <a:buSzPts val="1600"/>
                <a:buFont typeface="Arial"/>
                <a:buNone/>
              </a:pPr>
              <a:r>
                <a:rPr lang="en-US" sz="1600" b="0" i="0" u="none" strike="noStrike" cap="none">
                  <a:solidFill>
                    <a:schemeClr val="accent1"/>
                  </a:solidFill>
                  <a:latin typeface="Georgia"/>
                  <a:ea typeface="Georgia"/>
                  <a:cs typeface="Georgia"/>
                  <a:sym typeface="Georgia"/>
                </a:rPr>
                <a:t>Pre-sale</a:t>
              </a:r>
              <a:endParaRPr sz="1600" b="0" i="0" u="none" strike="noStrike" cap="none">
                <a:solidFill>
                  <a:schemeClr val="accent1"/>
                </a:solidFill>
                <a:latin typeface="Georgia"/>
                <a:ea typeface="Georgia"/>
                <a:cs typeface="Georgia"/>
                <a:sym typeface="Georgia"/>
              </a:endParaRPr>
            </a:p>
            <a:p>
              <a:pPr marL="0" marR="0" lvl="0" indent="0" algn="ctr" rtl="0">
                <a:lnSpc>
                  <a:spcPct val="100000"/>
                </a:lnSpc>
                <a:spcBef>
                  <a:spcPts val="1000"/>
                </a:spcBef>
                <a:spcAft>
                  <a:spcPts val="0"/>
                </a:spcAft>
                <a:buClr>
                  <a:schemeClr val="dk1"/>
                </a:buClr>
                <a:buSzPts val="1400"/>
                <a:buFont typeface="Arial"/>
                <a:buNone/>
              </a:pPr>
              <a:endParaRPr sz="1600" b="0" i="0" u="none" strike="noStrike" cap="none">
                <a:solidFill>
                  <a:srgbClr val="244F8B"/>
                </a:solidFill>
                <a:latin typeface="Georgia"/>
                <a:ea typeface="Georgia"/>
                <a:cs typeface="Georgia"/>
                <a:sym typeface="Georgia"/>
              </a:endParaRPr>
            </a:p>
          </p:txBody>
        </p:sp>
        <p:sp>
          <p:nvSpPr>
            <p:cNvPr id="1178" name="Google Shape;1178;p107"/>
            <p:cNvSpPr/>
            <p:nvPr/>
          </p:nvSpPr>
          <p:spPr>
            <a:xfrm rot="10800000">
              <a:off x="4869694" y="2607014"/>
              <a:ext cx="1653026" cy="1637982"/>
            </a:xfrm>
            <a:prstGeom prst="arc">
              <a:avLst>
                <a:gd name="adj1" fmla="val 16200000"/>
                <a:gd name="adj2" fmla="val 0"/>
              </a:avLst>
            </a:prstGeom>
            <a:noFill/>
            <a:ln w="60325" cap="flat" cmpd="sng">
              <a:solidFill>
                <a:srgbClr val="1772AE"/>
              </a:solidFill>
              <a:prstDash val="solid"/>
              <a:round/>
              <a:headEnd type="triangl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1179" name="Google Shape;1179;p107"/>
            <p:cNvSpPr/>
            <p:nvPr/>
          </p:nvSpPr>
          <p:spPr>
            <a:xfrm>
              <a:off x="4869695" y="964488"/>
              <a:ext cx="1653026" cy="1637982"/>
            </a:xfrm>
            <a:prstGeom prst="arc">
              <a:avLst>
                <a:gd name="adj1" fmla="val 16200000"/>
                <a:gd name="adj2" fmla="val 309221"/>
              </a:avLst>
            </a:prstGeom>
            <a:noFill/>
            <a:ln w="60325" cap="flat" cmpd="sng">
              <a:solidFill>
                <a:schemeClr val="accent1"/>
              </a:solidFill>
              <a:prstDash val="solid"/>
              <a:round/>
              <a:headEnd type="none" w="sm" len="sm"/>
              <a:tailEnd type="triangl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Google Shape;1185;p13"/>
          <p:cNvSpPr/>
          <p:nvPr/>
        </p:nvSpPr>
        <p:spPr>
          <a:xfrm>
            <a:off x="571499" y="3697480"/>
            <a:ext cx="10934699" cy="27432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1186" name="Google Shape;1186;p13"/>
          <p:cNvCxnSpPr>
            <a:cxnSpLocks/>
          </p:cNvCxnSpPr>
          <p:nvPr/>
        </p:nvCxnSpPr>
        <p:spPr>
          <a:xfrm>
            <a:off x="2421717" y="3928926"/>
            <a:ext cx="0" cy="914400"/>
          </a:xfrm>
          <a:prstGeom prst="straightConnector1">
            <a:avLst/>
          </a:prstGeom>
          <a:noFill/>
          <a:ln w="25400" cap="flat" cmpd="sng">
            <a:solidFill>
              <a:schemeClr val="accent1"/>
            </a:solidFill>
            <a:prstDash val="solid"/>
            <a:miter lim="800000"/>
            <a:headEnd type="none" w="sm" len="sm"/>
            <a:tailEnd type="oval" w="med" len="med"/>
          </a:ln>
        </p:spPr>
      </p:cxnSp>
      <p:cxnSp>
        <p:nvCxnSpPr>
          <p:cNvPr id="1187" name="Google Shape;1187;p13"/>
          <p:cNvCxnSpPr>
            <a:cxnSpLocks/>
          </p:cNvCxnSpPr>
          <p:nvPr/>
        </p:nvCxnSpPr>
        <p:spPr>
          <a:xfrm rot="10800000">
            <a:off x="1247902" y="2859808"/>
            <a:ext cx="0" cy="840253"/>
          </a:xfrm>
          <a:prstGeom prst="straightConnector1">
            <a:avLst/>
          </a:prstGeom>
          <a:noFill/>
          <a:ln w="25400" cap="flat" cmpd="sng">
            <a:solidFill>
              <a:schemeClr val="accent1"/>
            </a:solidFill>
            <a:prstDash val="solid"/>
            <a:miter lim="800000"/>
            <a:headEnd type="none" w="sm" len="sm"/>
            <a:tailEnd type="oval" w="med" len="med"/>
          </a:ln>
        </p:spPr>
      </p:cxnSp>
      <p:sp>
        <p:nvSpPr>
          <p:cNvPr id="1188" name="Google Shape;1188;p13"/>
          <p:cNvSpPr txBox="1"/>
          <p:nvPr/>
        </p:nvSpPr>
        <p:spPr>
          <a:xfrm>
            <a:off x="460721" y="1772144"/>
            <a:ext cx="1662370" cy="92333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Launched Lincoln </a:t>
            </a:r>
            <a:r>
              <a:rPr lang="en-US" sz="1200" b="0" i="1" u="none" strike="noStrike" cap="none" dirty="0" err="1">
                <a:solidFill>
                  <a:srgbClr val="000000"/>
                </a:solidFill>
                <a:latin typeface="Calibri"/>
                <a:ea typeface="Calibri"/>
                <a:cs typeface="Calibri"/>
                <a:sym typeface="Calibri"/>
              </a:rPr>
              <a:t>MoneyGuard</a:t>
            </a:r>
            <a:r>
              <a:rPr lang="en-US" sz="1200" b="0" u="none" strike="noStrike" cap="none" dirty="0">
                <a:solidFill>
                  <a:srgbClr val="000000"/>
                </a:solidFill>
                <a:latin typeface="Calibri"/>
                <a:ea typeface="Calibri"/>
                <a:cs typeface="Calibri"/>
                <a:sym typeface="Calibri"/>
              </a:rPr>
              <a:t>®</a:t>
            </a:r>
            <a:r>
              <a:rPr lang="en-US" sz="1200" b="0" i="1" u="none" strike="noStrike" cap="none" dirty="0">
                <a:solidFill>
                  <a:srgbClr val="000000"/>
                </a:solidFill>
                <a:latin typeface="Calibri"/>
                <a:ea typeface="Calibri"/>
                <a:cs typeface="Calibri"/>
                <a:sym typeface="Calibri"/>
              </a:rPr>
              <a:t> </a:t>
            </a:r>
            <a:r>
              <a:rPr lang="en-US" sz="1200" b="0" i="0" u="none" strike="noStrike" cap="none" dirty="0">
                <a:solidFill>
                  <a:srgbClr val="000000"/>
                </a:solidFill>
                <a:latin typeface="Calibri"/>
                <a:ea typeface="Calibri"/>
                <a:cs typeface="Calibri"/>
                <a:sym typeface="Calibri"/>
              </a:rPr>
              <a:t>as an innovative solution to help clients with long-term care planning needs  </a:t>
            </a:r>
            <a:endParaRPr sz="1400" b="0" i="0" u="none" strike="noStrike" cap="none" dirty="0">
              <a:solidFill>
                <a:srgbClr val="000000"/>
              </a:solidFill>
              <a:latin typeface="Calibri"/>
              <a:ea typeface="Calibri"/>
              <a:cs typeface="Calibri"/>
              <a:sym typeface="Calibri"/>
            </a:endParaRPr>
          </a:p>
        </p:txBody>
      </p:sp>
      <p:cxnSp>
        <p:nvCxnSpPr>
          <p:cNvPr id="1189" name="Google Shape;1189;p13"/>
          <p:cNvCxnSpPr>
            <a:cxnSpLocks/>
          </p:cNvCxnSpPr>
          <p:nvPr/>
        </p:nvCxnSpPr>
        <p:spPr>
          <a:xfrm rot="10800000">
            <a:off x="7430371" y="2859808"/>
            <a:ext cx="0" cy="840300"/>
          </a:xfrm>
          <a:prstGeom prst="straightConnector1">
            <a:avLst/>
          </a:prstGeom>
          <a:noFill/>
          <a:ln w="25400" cap="flat" cmpd="sng">
            <a:solidFill>
              <a:schemeClr val="accent1"/>
            </a:solidFill>
            <a:prstDash val="solid"/>
            <a:miter lim="800000"/>
            <a:headEnd type="none" w="sm" len="sm"/>
            <a:tailEnd type="oval" w="med" len="med"/>
          </a:ln>
        </p:spPr>
      </p:cxnSp>
      <p:cxnSp>
        <p:nvCxnSpPr>
          <p:cNvPr id="1190" name="Google Shape;1190;p13"/>
          <p:cNvCxnSpPr>
            <a:cxnSpLocks/>
          </p:cNvCxnSpPr>
          <p:nvPr/>
        </p:nvCxnSpPr>
        <p:spPr>
          <a:xfrm>
            <a:off x="4640273" y="3928926"/>
            <a:ext cx="0" cy="914400"/>
          </a:xfrm>
          <a:prstGeom prst="straightConnector1">
            <a:avLst/>
          </a:prstGeom>
          <a:noFill/>
          <a:ln w="25400" cap="flat" cmpd="sng">
            <a:solidFill>
              <a:schemeClr val="accent1"/>
            </a:solidFill>
            <a:prstDash val="solid"/>
            <a:miter lim="800000"/>
            <a:headEnd type="none" w="sm" len="sm"/>
            <a:tailEnd type="oval" w="med" len="med"/>
          </a:ln>
        </p:spPr>
      </p:cxnSp>
      <p:cxnSp>
        <p:nvCxnSpPr>
          <p:cNvPr id="1191" name="Google Shape;1191;p13"/>
          <p:cNvCxnSpPr>
            <a:cxnSpLocks/>
          </p:cNvCxnSpPr>
          <p:nvPr/>
        </p:nvCxnSpPr>
        <p:spPr>
          <a:xfrm>
            <a:off x="6267512" y="3928926"/>
            <a:ext cx="0" cy="914400"/>
          </a:xfrm>
          <a:prstGeom prst="straightConnector1">
            <a:avLst/>
          </a:prstGeom>
          <a:noFill/>
          <a:ln w="25400" cap="flat" cmpd="sng">
            <a:solidFill>
              <a:schemeClr val="accent1"/>
            </a:solidFill>
            <a:prstDash val="solid"/>
            <a:miter lim="800000"/>
            <a:headEnd type="none" w="sm" len="sm"/>
            <a:tailEnd type="oval" w="med" len="med"/>
          </a:ln>
        </p:spPr>
      </p:cxnSp>
      <p:cxnSp>
        <p:nvCxnSpPr>
          <p:cNvPr id="1192" name="Google Shape;1192;p13"/>
          <p:cNvCxnSpPr>
            <a:cxnSpLocks/>
          </p:cNvCxnSpPr>
          <p:nvPr/>
        </p:nvCxnSpPr>
        <p:spPr>
          <a:xfrm>
            <a:off x="8976603" y="3928926"/>
            <a:ext cx="0" cy="914400"/>
          </a:xfrm>
          <a:prstGeom prst="straightConnector1">
            <a:avLst/>
          </a:prstGeom>
          <a:noFill/>
          <a:ln w="25400" cap="flat" cmpd="sng">
            <a:solidFill>
              <a:schemeClr val="accent1"/>
            </a:solidFill>
            <a:prstDash val="solid"/>
            <a:miter lim="800000"/>
            <a:headEnd type="none" w="sm" len="sm"/>
            <a:tailEnd type="oval" w="med" len="med"/>
          </a:ln>
        </p:spPr>
      </p:cxnSp>
      <p:sp>
        <p:nvSpPr>
          <p:cNvPr id="1193" name="Google Shape;1193;p13"/>
          <p:cNvSpPr txBox="1"/>
          <p:nvPr/>
        </p:nvSpPr>
        <p:spPr>
          <a:xfrm>
            <a:off x="1612341" y="4989027"/>
            <a:ext cx="1618499" cy="73866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Lincoln </a:t>
            </a:r>
            <a:r>
              <a:rPr lang="en-US" sz="1200" b="0" i="1" u="none" strike="noStrike" cap="none" dirty="0">
                <a:solidFill>
                  <a:srgbClr val="000000"/>
                </a:solidFill>
                <a:latin typeface="Calibri"/>
                <a:ea typeface="Calibri"/>
                <a:cs typeface="Calibri"/>
                <a:sym typeface="Calibri"/>
              </a:rPr>
              <a:t>MoneyGuard®</a:t>
            </a:r>
            <a:r>
              <a:rPr lang="en-US" sz="1200" b="0" i="0" u="none" strike="noStrike" cap="none" dirty="0">
                <a:solidFill>
                  <a:srgbClr val="000000"/>
                </a:solidFill>
                <a:latin typeface="Calibri"/>
                <a:ea typeface="Calibri"/>
                <a:cs typeface="Calibri"/>
                <a:sym typeface="Calibri"/>
              </a:rPr>
              <a:t> Reserve offered as the first fully guaranteed solution</a:t>
            </a:r>
            <a:endParaRPr sz="1400" b="0" i="0" u="none" strike="noStrike" cap="none" dirty="0">
              <a:solidFill>
                <a:srgbClr val="000000"/>
              </a:solidFill>
              <a:latin typeface="Calibri"/>
              <a:ea typeface="Calibri"/>
              <a:cs typeface="Calibri"/>
              <a:sym typeface="Calibri"/>
            </a:endParaRPr>
          </a:p>
        </p:txBody>
      </p:sp>
      <p:sp>
        <p:nvSpPr>
          <p:cNvPr id="1194" name="Google Shape;1194;p13"/>
          <p:cNvSpPr txBox="1"/>
          <p:nvPr/>
        </p:nvSpPr>
        <p:spPr>
          <a:xfrm>
            <a:off x="3118348" y="2133726"/>
            <a:ext cx="1437600" cy="554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Broadened our financial professional support network</a:t>
            </a:r>
            <a:endParaRPr sz="1400" b="0" i="0" u="none" strike="noStrike" cap="none" dirty="0">
              <a:solidFill>
                <a:srgbClr val="000000"/>
              </a:solidFill>
              <a:latin typeface="Calibri"/>
              <a:ea typeface="Calibri"/>
              <a:cs typeface="Calibri"/>
              <a:sym typeface="Calibri"/>
            </a:endParaRPr>
          </a:p>
        </p:txBody>
      </p:sp>
      <p:sp>
        <p:nvSpPr>
          <p:cNvPr id="1195" name="Google Shape;1195;p13"/>
          <p:cNvSpPr txBox="1"/>
          <p:nvPr/>
        </p:nvSpPr>
        <p:spPr>
          <a:xfrm>
            <a:off x="3947356" y="4989027"/>
            <a:ext cx="1372288" cy="92333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Launched flex-pay design to give clients more control in selecting long-term care payment options  </a:t>
            </a:r>
            <a:endParaRPr sz="1400" b="0" i="0" u="none" strike="noStrike" cap="none" dirty="0">
              <a:solidFill>
                <a:srgbClr val="000000"/>
              </a:solidFill>
              <a:latin typeface="Calibri"/>
              <a:ea typeface="Calibri"/>
              <a:cs typeface="Calibri"/>
              <a:sym typeface="Calibri"/>
            </a:endParaRPr>
          </a:p>
        </p:txBody>
      </p:sp>
      <p:sp>
        <p:nvSpPr>
          <p:cNvPr id="1196" name="Google Shape;1196;p13"/>
          <p:cNvSpPr txBox="1"/>
          <p:nvPr/>
        </p:nvSpPr>
        <p:spPr>
          <a:xfrm>
            <a:off x="5472389" y="4989026"/>
            <a:ext cx="1618496" cy="3693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200"/>
              <a:buFont typeface="Calibri"/>
              <a:buNone/>
            </a:pPr>
            <a:r>
              <a:rPr lang="en-US" sz="1200" b="0" i="0" u="none" cap="none" dirty="0">
                <a:solidFill>
                  <a:srgbClr val="000000"/>
                </a:solidFill>
                <a:latin typeface="Calibri"/>
                <a:ea typeface="Calibri"/>
                <a:cs typeface="Calibri"/>
                <a:sym typeface="Calibri"/>
              </a:rPr>
              <a:t>Created Lincoln Concierge Care Coordination</a:t>
            </a:r>
            <a:endParaRPr sz="1400" b="0" i="0" u="none" cap="none" dirty="0">
              <a:solidFill>
                <a:srgbClr val="000000"/>
              </a:solidFill>
              <a:latin typeface="Calibri"/>
              <a:ea typeface="Calibri"/>
              <a:cs typeface="Calibri"/>
              <a:sym typeface="Calibri"/>
            </a:endParaRPr>
          </a:p>
        </p:txBody>
      </p:sp>
      <p:sp>
        <p:nvSpPr>
          <p:cNvPr id="1197" name="Google Shape;1197;p13"/>
          <p:cNvSpPr txBox="1"/>
          <p:nvPr/>
        </p:nvSpPr>
        <p:spPr>
          <a:xfrm>
            <a:off x="6536451" y="2117000"/>
            <a:ext cx="1793205" cy="5539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Continued product innovation with the launch</a:t>
            </a:r>
            <a:br>
              <a:rPr lang="en-US" sz="1200" b="0" i="0" u="none" strike="noStrike" cap="none" dirty="0">
                <a:solidFill>
                  <a:srgbClr val="000000"/>
                </a:solidFill>
                <a:latin typeface="Calibri"/>
                <a:ea typeface="Calibri"/>
                <a:cs typeface="Calibri"/>
                <a:sym typeface="Calibri"/>
              </a:rPr>
            </a:br>
            <a:r>
              <a:rPr lang="en-US" sz="1200" b="0" i="0" u="none" strike="noStrike" cap="none" dirty="0">
                <a:solidFill>
                  <a:srgbClr val="000000"/>
                </a:solidFill>
                <a:latin typeface="Calibri"/>
                <a:ea typeface="Calibri"/>
                <a:cs typeface="Calibri"/>
                <a:sym typeface="Calibri"/>
              </a:rPr>
              <a:t> of Lincoln </a:t>
            </a:r>
            <a:r>
              <a:rPr lang="en-US" sz="1200" b="0" i="1" u="none" strike="noStrike" cap="none" dirty="0" err="1">
                <a:solidFill>
                  <a:srgbClr val="000000"/>
                </a:solidFill>
                <a:latin typeface="Calibri"/>
                <a:ea typeface="Calibri"/>
                <a:cs typeface="Calibri"/>
                <a:sym typeface="Calibri"/>
              </a:rPr>
              <a:t>MoneyGuard</a:t>
            </a:r>
            <a:r>
              <a:rPr lang="en-US" sz="1200" b="0" u="none" strike="noStrike" cap="none" dirty="0">
                <a:solidFill>
                  <a:srgbClr val="000000"/>
                </a:solidFill>
                <a:latin typeface="Calibri"/>
                <a:ea typeface="Calibri"/>
                <a:cs typeface="Calibri"/>
                <a:sym typeface="Calibri"/>
              </a:rPr>
              <a:t>®</a:t>
            </a:r>
            <a:r>
              <a:rPr lang="en-US" sz="1200" b="0" i="0" u="none" strike="noStrike" cap="none" dirty="0">
                <a:solidFill>
                  <a:srgbClr val="000000"/>
                </a:solidFill>
                <a:latin typeface="Calibri"/>
                <a:ea typeface="Calibri"/>
                <a:cs typeface="Calibri"/>
                <a:sym typeface="Calibri"/>
              </a:rPr>
              <a:t> III</a:t>
            </a:r>
            <a:endParaRPr sz="1400" b="0" i="0" u="none" strike="noStrike" cap="none" dirty="0">
              <a:solidFill>
                <a:srgbClr val="000000"/>
              </a:solidFill>
              <a:latin typeface="Calibri"/>
              <a:ea typeface="Calibri"/>
              <a:cs typeface="Calibri"/>
              <a:sym typeface="Calibri"/>
            </a:endParaRPr>
          </a:p>
        </p:txBody>
      </p:sp>
      <p:cxnSp>
        <p:nvCxnSpPr>
          <p:cNvPr id="1198" name="Google Shape;1198;p13"/>
          <p:cNvCxnSpPr>
            <a:cxnSpLocks/>
          </p:cNvCxnSpPr>
          <p:nvPr/>
        </p:nvCxnSpPr>
        <p:spPr>
          <a:xfrm flipV="1">
            <a:off x="5384358" y="2859808"/>
            <a:ext cx="0" cy="858229"/>
          </a:xfrm>
          <a:prstGeom prst="straightConnector1">
            <a:avLst/>
          </a:prstGeom>
          <a:noFill/>
          <a:ln w="25400" cap="flat" cmpd="sng">
            <a:solidFill>
              <a:schemeClr val="accent1"/>
            </a:solidFill>
            <a:prstDash val="solid"/>
            <a:miter lim="800000"/>
            <a:headEnd type="none" w="sm" len="sm"/>
            <a:tailEnd type="oval" w="med" len="med"/>
          </a:ln>
        </p:spPr>
      </p:cxnSp>
      <p:sp>
        <p:nvSpPr>
          <p:cNvPr id="1199" name="Google Shape;1199;p13"/>
          <p:cNvSpPr txBox="1"/>
          <p:nvPr/>
        </p:nvSpPr>
        <p:spPr>
          <a:xfrm>
            <a:off x="4705565" y="1772144"/>
            <a:ext cx="1357585" cy="92333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Launched Basic Return of Premium option to leverage greater long-term care benefits</a:t>
            </a:r>
          </a:p>
        </p:txBody>
      </p:sp>
      <p:sp>
        <p:nvSpPr>
          <p:cNvPr id="1200" name="Google Shape;1200;p13"/>
          <p:cNvSpPr txBox="1"/>
          <p:nvPr/>
        </p:nvSpPr>
        <p:spPr>
          <a:xfrm>
            <a:off x="8327237" y="4995468"/>
            <a:ext cx="1298268" cy="5539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Introduced </a:t>
            </a:r>
            <a:endParaRPr sz="14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Calibri"/>
              <a:buNone/>
            </a:pPr>
            <a:r>
              <a:rPr lang="en-US" sz="1200" b="0" i="1" u="none" strike="noStrike" cap="none" dirty="0" err="1">
                <a:solidFill>
                  <a:srgbClr val="000000"/>
                </a:solidFill>
                <a:latin typeface="Calibri"/>
                <a:ea typeface="Calibri"/>
                <a:cs typeface="Calibri"/>
                <a:sym typeface="Calibri"/>
              </a:rPr>
              <a:t>MoneyGuard</a:t>
            </a:r>
            <a:br>
              <a:rPr lang="en-US" sz="1200" b="0" i="0" u="none" strike="noStrike" cap="none" dirty="0">
                <a:solidFill>
                  <a:srgbClr val="000000"/>
                </a:solidFill>
                <a:latin typeface="Calibri"/>
                <a:ea typeface="Calibri"/>
                <a:cs typeface="Calibri"/>
                <a:sym typeface="Calibri"/>
              </a:rPr>
            </a:br>
            <a:r>
              <a:rPr lang="en-US" sz="1200" b="0" i="1" u="none" strike="noStrike" cap="none" dirty="0">
                <a:solidFill>
                  <a:srgbClr val="000000"/>
                </a:solidFill>
                <a:latin typeface="Calibri"/>
                <a:ea typeface="Calibri"/>
                <a:cs typeface="Calibri"/>
                <a:sym typeface="Calibri"/>
              </a:rPr>
              <a:t>Market Advantage</a:t>
            </a:r>
            <a:r>
              <a:rPr lang="en-US" sz="1200" b="0" u="none" strike="noStrike" cap="none" baseline="30000" dirty="0">
                <a:solidFill>
                  <a:srgbClr val="000000"/>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p:txBody>
      </p:sp>
      <p:cxnSp>
        <p:nvCxnSpPr>
          <p:cNvPr id="1201" name="Google Shape;1201;p13"/>
          <p:cNvCxnSpPr>
            <a:cxnSpLocks/>
          </p:cNvCxnSpPr>
          <p:nvPr/>
        </p:nvCxnSpPr>
        <p:spPr>
          <a:xfrm rot="10800000">
            <a:off x="9685540" y="2859809"/>
            <a:ext cx="0" cy="819600"/>
          </a:xfrm>
          <a:prstGeom prst="straightConnector1">
            <a:avLst/>
          </a:prstGeom>
          <a:noFill/>
          <a:ln w="25400" cap="flat" cmpd="sng">
            <a:solidFill>
              <a:schemeClr val="accent1"/>
            </a:solidFill>
            <a:prstDash val="solid"/>
            <a:miter lim="800000"/>
            <a:headEnd type="none" w="sm" len="sm"/>
            <a:tailEnd type="oval" w="med" len="med"/>
          </a:ln>
        </p:spPr>
      </p:cxnSp>
      <p:sp>
        <p:nvSpPr>
          <p:cNvPr id="1203" name="Google Shape;1203;p13"/>
          <p:cNvSpPr txBox="1"/>
          <p:nvPr/>
        </p:nvSpPr>
        <p:spPr>
          <a:xfrm>
            <a:off x="457200" y="484632"/>
            <a:ext cx="11036808" cy="5212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3400"/>
              <a:buFont typeface="Georgia"/>
              <a:buNone/>
            </a:pPr>
            <a:r>
              <a:rPr lang="en-US" sz="3400" b="0" i="0" u="none" strike="noStrike" cap="none" dirty="0">
                <a:solidFill>
                  <a:schemeClr val="dk1"/>
                </a:solidFill>
                <a:latin typeface="Georgia"/>
                <a:ea typeface="Georgia"/>
                <a:cs typeface="Georgia"/>
                <a:sym typeface="Georgia"/>
              </a:rPr>
              <a:t>Committed to helping you serve your clients</a:t>
            </a:r>
            <a:endParaRPr sz="1400" b="0" i="0" u="none" strike="noStrike" cap="none" dirty="0">
              <a:solidFill>
                <a:srgbClr val="000000"/>
              </a:solidFill>
              <a:latin typeface="Calibri"/>
              <a:ea typeface="Calibri"/>
              <a:cs typeface="Calibri"/>
              <a:sym typeface="Calibri"/>
            </a:endParaRPr>
          </a:p>
        </p:txBody>
      </p:sp>
      <p:sp>
        <p:nvSpPr>
          <p:cNvPr id="1204" name="Google Shape;1204;p13"/>
          <p:cNvSpPr txBox="1"/>
          <p:nvPr/>
        </p:nvSpPr>
        <p:spPr>
          <a:xfrm>
            <a:off x="457200" y="1049656"/>
            <a:ext cx="11036808" cy="27432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Georgia"/>
                <a:ea typeface="Georgia"/>
                <a:cs typeface="Georgia"/>
                <a:sym typeface="Georgia"/>
              </a:rPr>
              <a:t>A history of innovation, product development and distribution.</a:t>
            </a:r>
            <a:endParaRPr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Arial"/>
              <a:buNone/>
            </a:pPr>
            <a:endParaRPr sz="2000" b="0" i="0" u="none" strike="noStrike" cap="none" dirty="0">
              <a:solidFill>
                <a:schemeClr val="dk1"/>
              </a:solidFill>
              <a:latin typeface="Georgia"/>
              <a:ea typeface="Georgia"/>
              <a:cs typeface="Georgia"/>
              <a:sym typeface="Georgia"/>
            </a:endParaRPr>
          </a:p>
        </p:txBody>
      </p:sp>
      <p:cxnSp>
        <p:nvCxnSpPr>
          <p:cNvPr id="1205" name="Google Shape;1205;p13"/>
          <p:cNvCxnSpPr>
            <a:cxnSpLocks/>
          </p:cNvCxnSpPr>
          <p:nvPr/>
        </p:nvCxnSpPr>
        <p:spPr>
          <a:xfrm>
            <a:off x="10476604" y="3928926"/>
            <a:ext cx="0" cy="914400"/>
          </a:xfrm>
          <a:prstGeom prst="straightConnector1">
            <a:avLst/>
          </a:prstGeom>
          <a:noFill/>
          <a:ln w="25400" cap="flat" cmpd="sng">
            <a:solidFill>
              <a:schemeClr val="accent1"/>
            </a:solidFill>
            <a:prstDash val="solid"/>
            <a:miter lim="800000"/>
            <a:headEnd type="none" w="sm" len="sm"/>
            <a:tailEnd type="oval" w="med" len="med"/>
          </a:ln>
        </p:spPr>
      </p:cxnSp>
      <p:sp>
        <p:nvSpPr>
          <p:cNvPr id="1206" name="Google Shape;1206;p13"/>
          <p:cNvSpPr txBox="1"/>
          <p:nvPr/>
        </p:nvSpPr>
        <p:spPr>
          <a:xfrm>
            <a:off x="9863505" y="4991076"/>
            <a:ext cx="1298267" cy="95410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Celebrating 35 years of commitment to innovation, solutions and service</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rgbClr val="000000"/>
              </a:solidFill>
              <a:latin typeface="Calibri"/>
              <a:ea typeface="Calibri"/>
              <a:cs typeface="Calibri"/>
              <a:sym typeface="Calibri"/>
            </a:endParaRPr>
          </a:p>
        </p:txBody>
      </p:sp>
      <p:sp>
        <p:nvSpPr>
          <p:cNvPr id="1207" name="Google Shape;1207;p13"/>
          <p:cNvSpPr txBox="1"/>
          <p:nvPr/>
        </p:nvSpPr>
        <p:spPr>
          <a:xfrm>
            <a:off x="8802957" y="1939540"/>
            <a:ext cx="1917300" cy="738664"/>
          </a:xfrm>
          <a:prstGeom prst="rect">
            <a:avLst/>
          </a:prstGeom>
          <a:noFill/>
          <a:ln>
            <a:noFill/>
          </a:ln>
        </p:spPr>
        <p:txBody>
          <a:bodyPr spcFirstLastPara="1" wrap="square" lIns="0" tIns="0" rIns="0" bIns="0" anchor="t" anchorCtr="0">
            <a:spAutoFit/>
          </a:bodyPr>
          <a:lstStyle/>
          <a:p>
            <a:pPr marR="0" lvl="0" algn="ctr" defTabSz="914400" rtl="0" eaLnBrk="1" fontAlgn="auto" latinLnBrk="0" hangingPunct="1">
              <a:lnSpc>
                <a:spcPct val="100000"/>
              </a:lnSpc>
              <a:spcBef>
                <a:spcPts val="0"/>
              </a:spcBef>
              <a:spcAft>
                <a:spcPts val="0"/>
              </a:spcAft>
              <a:buClr>
                <a:schemeClr val="dk1"/>
              </a:buClr>
              <a:buSzPts val="1200"/>
              <a:tabLst/>
              <a:defRPr/>
            </a:pPr>
            <a:r>
              <a:rPr lang="en-US" sz="1200" b="0" i="0" u="none" strike="noStrike" cap="none" dirty="0">
                <a:solidFill>
                  <a:srgbClr val="000000"/>
                </a:solidFill>
                <a:latin typeface="Calibri"/>
                <a:ea typeface="Calibri"/>
                <a:cs typeface="Calibri"/>
                <a:sym typeface="Calibri"/>
              </a:rPr>
              <a:t>Launched  </a:t>
            </a:r>
            <a:r>
              <a:rPr lang="en-US" sz="1200" b="0" i="1" u="none" strike="noStrike" cap="none" dirty="0">
                <a:solidFill>
                  <a:srgbClr val="000000"/>
                </a:solidFill>
                <a:latin typeface="Calibri"/>
                <a:ea typeface="Calibri"/>
                <a:cs typeface="Calibri"/>
                <a:sym typeface="Calibri"/>
              </a:rPr>
              <a:t>MoneyGuard</a:t>
            </a:r>
            <a:r>
              <a:rPr lang="en-US" sz="1200" b="0" i="0" u="none" strike="noStrike" cap="none" dirty="0">
                <a:solidFill>
                  <a:srgbClr val="000000"/>
                </a:solidFill>
                <a:latin typeface="Calibri"/>
                <a:ea typeface="Calibri"/>
                <a:cs typeface="Calibri"/>
                <a:sym typeface="Calibri"/>
              </a:rPr>
              <a:t> </a:t>
            </a:r>
            <a:r>
              <a:rPr lang="en-US" sz="1200" b="0" i="1" u="none" strike="noStrike" cap="none" dirty="0">
                <a:solidFill>
                  <a:srgbClr val="000000"/>
                </a:solidFill>
                <a:latin typeface="Calibri"/>
                <a:ea typeface="Calibri"/>
                <a:cs typeface="Calibri"/>
                <a:sym typeface="Calibri"/>
              </a:rPr>
              <a:t>Fixed Advantage</a:t>
            </a:r>
            <a:r>
              <a:rPr lang="en-US" sz="1200" b="0" u="none" strike="noStrike" cap="none" dirty="0">
                <a:solidFill>
                  <a:srgbClr val="000000"/>
                </a:solidFill>
                <a:latin typeface="Calibri"/>
                <a:ea typeface="Calibri"/>
                <a:cs typeface="Calibri"/>
                <a:sym typeface="Calibri"/>
              </a:rPr>
              <a:t>® and</a:t>
            </a:r>
            <a:r>
              <a:rPr lang="en-US" sz="1200" b="0" i="1" u="none" strike="noStrike" cap="none" dirty="0">
                <a:solidFill>
                  <a:srgbClr val="000000"/>
                </a:solidFill>
                <a:latin typeface="Calibri"/>
                <a:ea typeface="Calibri"/>
                <a:cs typeface="Calibri"/>
                <a:sym typeface="Calibri"/>
              </a:rPr>
              <a:t> </a:t>
            </a:r>
            <a:r>
              <a:rPr lang="en-US" sz="1200" b="0" u="none" strike="noStrike" cap="none" dirty="0">
                <a:solidFill>
                  <a:srgbClr val="000000"/>
                </a:solidFill>
                <a:latin typeface="Calibri"/>
                <a:ea typeface="Calibri"/>
                <a:cs typeface="Calibri"/>
                <a:sym typeface="Calibri"/>
              </a:rPr>
              <a:t>developed</a:t>
            </a:r>
            <a:r>
              <a:rPr lang="en-US" sz="1200" b="0" i="1" u="none" strike="noStrike" cap="none" dirty="0">
                <a:solidFill>
                  <a:srgbClr val="000000"/>
                </a:solidFill>
                <a:latin typeface="Calibri"/>
                <a:ea typeface="Calibri"/>
                <a:cs typeface="Calibri"/>
                <a:sym typeface="Calibri"/>
              </a:rPr>
              <a:t> </a:t>
            </a:r>
            <a:r>
              <a:rPr lang="en-US" sz="1200" b="0" i="0" u="none" strike="noStrike" cap="none" dirty="0">
                <a:solidFill>
                  <a:srgbClr val="000000"/>
                </a:solidFill>
                <a:latin typeface="Calibri"/>
                <a:ea typeface="Calibri"/>
                <a:cs typeface="Calibri"/>
                <a:sym typeface="Calibri"/>
              </a:rPr>
              <a:t>new partnership for claims processing.</a:t>
            </a:r>
            <a:endParaRPr lang="en-US" sz="1400" b="0" i="0" u="none" strike="noStrike" cap="none" dirty="0">
              <a:solidFill>
                <a:srgbClr val="000000"/>
              </a:solidFill>
              <a:latin typeface="Calibri"/>
              <a:ea typeface="Calibri"/>
              <a:cs typeface="Calibri"/>
              <a:sym typeface="Calibri"/>
            </a:endParaRPr>
          </a:p>
        </p:txBody>
      </p:sp>
      <p:sp>
        <p:nvSpPr>
          <p:cNvPr id="1208" name="Google Shape;1208;p13"/>
          <p:cNvSpPr txBox="1"/>
          <p:nvPr/>
        </p:nvSpPr>
        <p:spPr>
          <a:xfrm>
            <a:off x="1050677" y="3718037"/>
            <a:ext cx="10443325"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1600"/>
              <a:buFont typeface="Calibri"/>
              <a:buNone/>
            </a:pPr>
            <a:r>
              <a:rPr lang="en-US" sz="1400" b="1" i="0" u="none" strike="noStrike" cap="none">
                <a:solidFill>
                  <a:srgbClr val="FFFFFF"/>
                </a:solidFill>
                <a:latin typeface="Calibri"/>
                <a:ea typeface="Calibri"/>
                <a:cs typeface="Calibri"/>
                <a:sym typeface="Calibri"/>
              </a:rPr>
              <a:t>1988	       2004	                    2010           2013         2014             2015                    2019 	           2021         2022          2023</a:t>
            </a:r>
            <a:endParaRPr sz="1400" b="0" i="0" u="none" strike="noStrike" cap="none">
              <a:solidFill>
                <a:srgbClr val="000000"/>
              </a:solidFill>
              <a:latin typeface="Calibri"/>
              <a:ea typeface="Calibri"/>
              <a:cs typeface="Calibri"/>
              <a:sym typeface="Calibri"/>
            </a:endParaRPr>
          </a:p>
        </p:txBody>
      </p:sp>
      <p:cxnSp>
        <p:nvCxnSpPr>
          <p:cNvPr id="1209" name="Google Shape;1209;p13"/>
          <p:cNvCxnSpPr>
            <a:cxnSpLocks/>
          </p:cNvCxnSpPr>
          <p:nvPr/>
        </p:nvCxnSpPr>
        <p:spPr>
          <a:xfrm rot="10800000">
            <a:off x="3840543" y="2859808"/>
            <a:ext cx="0" cy="840300"/>
          </a:xfrm>
          <a:prstGeom prst="straightConnector1">
            <a:avLst/>
          </a:prstGeom>
          <a:noFill/>
          <a:ln w="25400" cap="flat" cmpd="sng">
            <a:solidFill>
              <a:schemeClr val="accent1"/>
            </a:solidFill>
            <a:prstDash val="solid"/>
            <a:miter lim="800000"/>
            <a:headEnd type="none" w="sm" len="sm"/>
            <a:tailEnd type="oval"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2"/>
        <p:cNvGrpSpPr/>
        <p:nvPr/>
      </p:nvGrpSpPr>
      <p:grpSpPr>
        <a:xfrm>
          <a:off x="0" y="0"/>
          <a:ext cx="0" cy="0"/>
          <a:chOff x="0" y="0"/>
          <a:chExt cx="0" cy="0"/>
        </a:xfrm>
      </p:grpSpPr>
      <p:pic>
        <p:nvPicPr>
          <p:cNvPr id="2" name="Google Shape;1044;p102">
            <a:extLst>
              <a:ext uri="{FF2B5EF4-FFF2-40B4-BE49-F238E27FC236}">
                <a16:creationId xmlns:a16="http://schemas.microsoft.com/office/drawing/2014/main" id="{C3C3FD28-6C2F-5669-985B-DBA1D367A986}"/>
              </a:ext>
            </a:extLst>
          </p:cNvPr>
          <p:cNvPicPr preferRelativeResize="0"/>
          <p:nvPr/>
        </p:nvPicPr>
        <p:blipFill>
          <a:blip r:embed="rId3" cstate="screen">
            <a:extLst>
              <a:ext uri="{28A0092B-C50C-407E-A947-70E740481C1C}">
                <a14:useLocalDpi xmlns:a14="http://schemas.microsoft.com/office/drawing/2010/main"/>
              </a:ext>
            </a:extLst>
          </a:blip>
          <a:srcRect/>
          <a:stretch/>
        </p:blipFill>
        <p:spPr>
          <a:xfrm>
            <a:off x="625191" y="933945"/>
            <a:ext cx="4811719" cy="4935803"/>
          </a:xfrm>
          <a:prstGeom prst="rect">
            <a:avLst/>
          </a:prstGeom>
          <a:noFill/>
          <a:ln>
            <a:noFill/>
          </a:ln>
        </p:spPr>
      </p:pic>
      <p:sp>
        <p:nvSpPr>
          <p:cNvPr id="1043" name="Google Shape;1043;p102"/>
          <p:cNvSpPr txBox="1">
            <a:spLocks noGrp="1"/>
          </p:cNvSpPr>
          <p:nvPr>
            <p:ph type="title"/>
          </p:nvPr>
        </p:nvSpPr>
        <p:spPr>
          <a:xfrm>
            <a:off x="5856300" y="898225"/>
            <a:ext cx="5661665" cy="470898"/>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3200"/>
              <a:buFont typeface="Georgia"/>
              <a:buNone/>
            </a:pPr>
            <a:r>
              <a:rPr lang="en-US" i="1" dirty="0">
                <a:solidFill>
                  <a:schemeClr val="dk1"/>
                </a:solidFill>
                <a:latin typeface="Georgia"/>
                <a:ea typeface="Georgia"/>
                <a:cs typeface="Georgia"/>
                <a:sym typeface="Georgia"/>
              </a:rPr>
              <a:t>The </a:t>
            </a:r>
            <a:r>
              <a:rPr lang="en-US" i="1" dirty="0" err="1">
                <a:solidFill>
                  <a:schemeClr val="dk1"/>
                </a:solidFill>
                <a:latin typeface="Georgia"/>
                <a:ea typeface="Georgia"/>
                <a:cs typeface="Georgia"/>
                <a:sym typeface="Georgia"/>
              </a:rPr>
              <a:t>MoneyGuard</a:t>
            </a:r>
            <a:r>
              <a:rPr lang="en-US" i="1" baseline="30000" dirty="0">
                <a:solidFill>
                  <a:schemeClr val="dk1"/>
                </a:solidFill>
                <a:latin typeface="Georgia"/>
                <a:ea typeface="Georgia"/>
                <a:cs typeface="Georgia"/>
                <a:sym typeface="Georgia"/>
              </a:rPr>
              <a:t>®</a:t>
            </a:r>
            <a:r>
              <a:rPr lang="en-US" dirty="0">
                <a:solidFill>
                  <a:schemeClr val="dk1"/>
                </a:solidFill>
                <a:latin typeface="Georgia"/>
                <a:ea typeface="Georgia"/>
                <a:cs typeface="Georgia"/>
                <a:sym typeface="Georgia"/>
              </a:rPr>
              <a:t> </a:t>
            </a:r>
            <a:r>
              <a:rPr lang="en-US" dirty="0"/>
              <a:t>P</a:t>
            </a:r>
            <a:r>
              <a:rPr lang="en-US" dirty="0">
                <a:solidFill>
                  <a:schemeClr val="dk1"/>
                </a:solidFill>
                <a:latin typeface="Georgia"/>
                <a:ea typeface="Georgia"/>
                <a:cs typeface="Georgia"/>
                <a:sym typeface="Georgia"/>
              </a:rPr>
              <a:t>romise:</a:t>
            </a:r>
            <a:endParaRPr dirty="0">
              <a:solidFill>
                <a:schemeClr val="dk1"/>
              </a:solidFill>
              <a:latin typeface="Georgia"/>
              <a:ea typeface="Georgia"/>
              <a:cs typeface="Georgia"/>
              <a:sym typeface="Georgia"/>
            </a:endParaRPr>
          </a:p>
        </p:txBody>
      </p:sp>
      <p:sp>
        <p:nvSpPr>
          <p:cNvPr id="1045" name="Google Shape;1045;p102"/>
          <p:cNvSpPr txBox="1"/>
          <p:nvPr/>
        </p:nvSpPr>
        <p:spPr>
          <a:xfrm>
            <a:off x="5120171" y="2219446"/>
            <a:ext cx="757561" cy="738516"/>
          </a:xfrm>
          <a:prstGeom prst="rect">
            <a:avLst/>
          </a:prstGeom>
          <a:solidFill>
            <a:schemeClr val="accent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Georgia"/>
                <a:ea typeface="Georgia"/>
                <a:cs typeface="Georgia"/>
                <a:sym typeface="Georgia"/>
              </a:rPr>
              <a:t> </a:t>
            </a:r>
            <a:endParaRPr sz="1600" b="1" i="0" u="none" strike="noStrike" cap="none">
              <a:solidFill>
                <a:schemeClr val="dk1"/>
              </a:solidFill>
              <a:latin typeface="Georgia"/>
              <a:ea typeface="Georgia"/>
              <a:cs typeface="Georgia"/>
              <a:sym typeface="Georgia"/>
            </a:endParaRPr>
          </a:p>
        </p:txBody>
      </p:sp>
      <p:sp>
        <p:nvSpPr>
          <p:cNvPr id="1046" name="Google Shape;1046;p102"/>
          <p:cNvSpPr txBox="1"/>
          <p:nvPr/>
        </p:nvSpPr>
        <p:spPr>
          <a:xfrm>
            <a:off x="5120171" y="2957962"/>
            <a:ext cx="757561" cy="738516"/>
          </a:xfrm>
          <a:prstGeom prst="rect">
            <a:avLst/>
          </a:prstGeom>
          <a:solidFill>
            <a:schemeClr val="dk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Georgia"/>
                <a:ea typeface="Georgia"/>
                <a:cs typeface="Georgia"/>
                <a:sym typeface="Georgia"/>
              </a:rPr>
              <a:t> </a:t>
            </a:r>
            <a:endParaRPr sz="1600" b="1" i="0" u="none" strike="noStrike" cap="none">
              <a:solidFill>
                <a:schemeClr val="dk1"/>
              </a:solidFill>
              <a:latin typeface="Georgia"/>
              <a:ea typeface="Georgia"/>
              <a:cs typeface="Georgia"/>
              <a:sym typeface="Georgia"/>
            </a:endParaRPr>
          </a:p>
        </p:txBody>
      </p:sp>
      <p:sp>
        <p:nvSpPr>
          <p:cNvPr id="1047" name="Google Shape;1047;p102"/>
          <p:cNvSpPr txBox="1"/>
          <p:nvPr/>
        </p:nvSpPr>
        <p:spPr>
          <a:xfrm>
            <a:off x="5120171" y="3696478"/>
            <a:ext cx="757561" cy="738516"/>
          </a:xfrm>
          <a:prstGeom prst="rect">
            <a:avLst/>
          </a:prstGeom>
          <a:solidFill>
            <a:schemeClr val="lt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1" i="0" u="none" strike="noStrike" cap="none">
                <a:solidFill>
                  <a:srgbClr val="129699"/>
                </a:solidFill>
                <a:latin typeface="Georgia"/>
                <a:ea typeface="Georgia"/>
                <a:cs typeface="Georgia"/>
                <a:sym typeface="Georgia"/>
              </a:rPr>
              <a:t> </a:t>
            </a:r>
            <a:endParaRPr sz="1600" b="1" i="0" u="none" strike="noStrike" cap="none">
              <a:solidFill>
                <a:srgbClr val="129699"/>
              </a:solidFill>
              <a:latin typeface="Georgia"/>
              <a:ea typeface="Georgia"/>
              <a:cs typeface="Georgia"/>
              <a:sym typeface="Georgia"/>
            </a:endParaRPr>
          </a:p>
        </p:txBody>
      </p:sp>
      <p:sp>
        <p:nvSpPr>
          <p:cNvPr id="1048" name="Google Shape;1048;p102"/>
          <p:cNvSpPr txBox="1"/>
          <p:nvPr/>
        </p:nvSpPr>
        <p:spPr>
          <a:xfrm>
            <a:off x="6007546" y="2420256"/>
            <a:ext cx="283999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Georgia"/>
              <a:buNone/>
            </a:pPr>
            <a:r>
              <a:rPr lang="en-US" sz="1400" b="0" i="0" u="none" strike="noStrike" cap="none" dirty="0">
                <a:solidFill>
                  <a:schemeClr val="dk1"/>
                </a:solidFill>
                <a:latin typeface="Georgia"/>
                <a:ea typeface="Georgia"/>
                <a:cs typeface="Georgia"/>
                <a:sym typeface="Georgia"/>
              </a:rPr>
              <a:t>Your commitment to clients.</a:t>
            </a:r>
            <a:endParaRPr sz="1400" b="0" i="0" u="none" strike="noStrike" cap="none" dirty="0">
              <a:solidFill>
                <a:schemeClr val="dk1"/>
              </a:solidFill>
              <a:latin typeface="Georgia"/>
              <a:ea typeface="Georgia"/>
              <a:cs typeface="Georgia"/>
              <a:sym typeface="Georgia"/>
            </a:endParaRPr>
          </a:p>
        </p:txBody>
      </p:sp>
      <p:sp>
        <p:nvSpPr>
          <p:cNvPr id="1049" name="Google Shape;1049;p102"/>
          <p:cNvSpPr txBox="1"/>
          <p:nvPr/>
        </p:nvSpPr>
        <p:spPr>
          <a:xfrm>
            <a:off x="6034174" y="3006231"/>
            <a:ext cx="2960567"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Georgia"/>
              <a:buNone/>
            </a:pPr>
            <a:r>
              <a:rPr lang="en-US" sz="1400" b="0" i="0" u="none" strike="noStrike" cap="none" dirty="0">
                <a:solidFill>
                  <a:schemeClr val="dk1"/>
                </a:solidFill>
                <a:latin typeface="Georgia"/>
                <a:ea typeface="Georgia"/>
                <a:cs typeface="Georgia"/>
                <a:sym typeface="Georgia"/>
              </a:rPr>
              <a:t>Your clients’ commitment to their loved ones and financial legacy.</a:t>
            </a:r>
            <a:endParaRPr dirty="0"/>
          </a:p>
          <a:p>
            <a:pPr marL="0" marR="0" lvl="0" indent="0" algn="l" rtl="0">
              <a:lnSpc>
                <a:spcPct val="100000"/>
              </a:lnSpc>
              <a:spcBef>
                <a:spcPts val="0"/>
              </a:spcBef>
              <a:spcAft>
                <a:spcPts val="0"/>
              </a:spcAft>
              <a:buClr>
                <a:srgbClr val="000000"/>
              </a:buClr>
              <a:buSzPts val="1300"/>
              <a:buFont typeface="Georgia"/>
              <a:buNone/>
            </a:pPr>
            <a:endParaRPr sz="1400" b="0" i="0" u="none" strike="noStrike" cap="none" dirty="0">
              <a:solidFill>
                <a:schemeClr val="dk1"/>
              </a:solidFill>
              <a:latin typeface="Georgia"/>
              <a:ea typeface="Georgia"/>
              <a:cs typeface="Georgia"/>
              <a:sym typeface="Georgia"/>
            </a:endParaRPr>
          </a:p>
        </p:txBody>
      </p:sp>
      <p:sp>
        <p:nvSpPr>
          <p:cNvPr id="1050" name="Google Shape;1050;p102"/>
          <p:cNvSpPr txBox="1"/>
          <p:nvPr/>
        </p:nvSpPr>
        <p:spPr>
          <a:xfrm>
            <a:off x="6034175" y="3796878"/>
            <a:ext cx="2752333"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Georgia"/>
              <a:buNone/>
            </a:pPr>
            <a:r>
              <a:rPr lang="en-US" sz="1400" b="0" i="0" u="none" strike="noStrike" cap="none" dirty="0">
                <a:solidFill>
                  <a:schemeClr val="dk1"/>
                </a:solidFill>
                <a:latin typeface="Georgia"/>
                <a:ea typeface="Georgia"/>
                <a:cs typeface="Georgia"/>
                <a:sym typeface="Georgia"/>
              </a:rPr>
              <a:t>Caregivers’ commitment to those who need them most.</a:t>
            </a:r>
            <a:endParaRPr dirty="0"/>
          </a:p>
          <a:p>
            <a:pPr marL="0" marR="0" lvl="0" indent="0" algn="l" rtl="0">
              <a:lnSpc>
                <a:spcPct val="100000"/>
              </a:lnSpc>
              <a:spcBef>
                <a:spcPts val="0"/>
              </a:spcBef>
              <a:spcAft>
                <a:spcPts val="0"/>
              </a:spcAft>
              <a:buClr>
                <a:srgbClr val="000000"/>
              </a:buClr>
              <a:buSzPts val="1300"/>
              <a:buFont typeface="Georgia"/>
              <a:buNone/>
            </a:pPr>
            <a:endParaRPr sz="1400" b="0" i="0" u="none" strike="noStrike" cap="none" dirty="0">
              <a:solidFill>
                <a:schemeClr val="dk1"/>
              </a:solidFill>
              <a:latin typeface="Georgia"/>
              <a:ea typeface="Georgia"/>
              <a:cs typeface="Georgia"/>
              <a:sym typeface="Georgia"/>
            </a:endParaRPr>
          </a:p>
        </p:txBody>
      </p:sp>
      <p:sp>
        <p:nvSpPr>
          <p:cNvPr id="1051" name="Google Shape;1051;p102"/>
          <p:cNvSpPr/>
          <p:nvPr/>
        </p:nvSpPr>
        <p:spPr>
          <a:xfrm>
            <a:off x="8847535" y="2219446"/>
            <a:ext cx="277032" cy="2215548"/>
          </a:xfrm>
          <a:prstGeom prst="rightBracket">
            <a:avLst>
              <a:gd name="adj" fmla="val 0"/>
            </a:avLst>
          </a:prstGeom>
          <a:noFill/>
          <a:ln w="952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1052" name="Google Shape;1052;p102"/>
          <p:cNvSpPr txBox="1"/>
          <p:nvPr/>
        </p:nvSpPr>
        <p:spPr>
          <a:xfrm>
            <a:off x="9482992" y="2219446"/>
            <a:ext cx="2212848" cy="2215547"/>
          </a:xfrm>
          <a:prstGeom prst="rect">
            <a:avLst/>
          </a:prstGeom>
          <a:solidFill>
            <a:srgbClr val="F2F2F2"/>
          </a:solidFill>
          <a:ln>
            <a:noFill/>
          </a:ln>
        </p:spPr>
        <p:txBody>
          <a:bodyPr spcFirstLastPara="1" wrap="square" lIns="228600" tIns="182880" rIns="182880" bIns="182880" anchor="ctr" anchorCtr="0">
            <a:noAutofit/>
          </a:bodyPr>
          <a:lstStyle/>
          <a:p>
            <a:pPr lvl="0">
              <a:buSzPts val="1300"/>
            </a:pPr>
            <a:br>
              <a:rPr lang="en-US" sz="1400" b="0" i="1" u="none" strike="noStrike" cap="none" dirty="0">
                <a:solidFill>
                  <a:schemeClr val="dk1"/>
                </a:solidFill>
                <a:latin typeface="Georgia"/>
                <a:ea typeface="Georgia"/>
                <a:cs typeface="Georgia"/>
                <a:sym typeface="Georgia"/>
              </a:rPr>
            </a:br>
            <a:r>
              <a:rPr lang="en-US" sz="1400" b="0" i="1" u="none" strike="noStrike" cap="none" dirty="0">
                <a:solidFill>
                  <a:schemeClr val="dk1"/>
                </a:solidFill>
                <a:latin typeface="Georgia"/>
                <a:ea typeface="Georgia"/>
                <a:cs typeface="Georgia"/>
                <a:sym typeface="Georgia"/>
              </a:rPr>
              <a:t>MoneyGuard</a:t>
            </a:r>
            <a:r>
              <a:rPr lang="en-US" sz="1400" b="0" u="none" strike="noStrike" cap="none" baseline="30000" dirty="0">
                <a:solidFill>
                  <a:schemeClr val="dk1"/>
                </a:solidFill>
                <a:latin typeface="Georgia"/>
                <a:ea typeface="Georgia"/>
                <a:cs typeface="Georgia"/>
                <a:sym typeface="Georgia"/>
              </a:rPr>
              <a:t>®</a:t>
            </a:r>
            <a:r>
              <a:rPr lang="en-US" i="1" dirty="0">
                <a:solidFill>
                  <a:schemeClr val="dk1"/>
                </a:solidFill>
                <a:latin typeface="Georgia"/>
                <a:ea typeface="Georgia"/>
                <a:cs typeface="Georgia"/>
                <a:sym typeface="Georgia"/>
              </a:rPr>
              <a:t> </a:t>
            </a:r>
            <a:r>
              <a:rPr lang="en-US" dirty="0">
                <a:solidFill>
                  <a:schemeClr val="dk1"/>
                </a:solidFill>
                <a:latin typeface="Georgia"/>
                <a:ea typeface="Georgia"/>
                <a:cs typeface="Georgia"/>
                <a:sym typeface="Georgia"/>
              </a:rPr>
              <a:t>solutions</a:t>
            </a:r>
            <a:r>
              <a:rPr lang="en-US" i="1" dirty="0">
                <a:solidFill>
                  <a:schemeClr val="dk1"/>
                </a:solidFill>
                <a:latin typeface="Georgia"/>
                <a:ea typeface="Georgia"/>
                <a:cs typeface="Georgia"/>
                <a:sym typeface="Georgia"/>
              </a:rPr>
              <a:t> </a:t>
            </a:r>
            <a:r>
              <a:rPr lang="en-US" dirty="0">
                <a:solidFill>
                  <a:schemeClr val="dk1"/>
                </a:solidFill>
                <a:latin typeface="Georgia"/>
                <a:ea typeface="Georgia"/>
                <a:cs typeface="Georgia"/>
                <a:sym typeface="Georgia"/>
              </a:rPr>
              <a:t>have the</a:t>
            </a:r>
            <a:r>
              <a:rPr lang="en-US" sz="1400" b="0" u="none" strike="noStrike" cap="none" dirty="0">
                <a:solidFill>
                  <a:schemeClr val="dk1"/>
                </a:solidFill>
                <a:latin typeface="Georgia"/>
                <a:ea typeface="Georgia"/>
                <a:cs typeface="Georgia"/>
                <a:sym typeface="Georgia"/>
              </a:rPr>
              <a:t> </a:t>
            </a:r>
            <a:r>
              <a:rPr lang="en-US" sz="1400" b="0" i="0" u="none" strike="noStrike" cap="none" dirty="0">
                <a:solidFill>
                  <a:schemeClr val="dk1"/>
                </a:solidFill>
                <a:latin typeface="Georgia"/>
                <a:ea typeface="Georgia"/>
                <a:cs typeface="Georgia"/>
                <a:sym typeface="Georgia"/>
              </a:rPr>
              <a:t>capacity to strengthen, </a:t>
            </a:r>
            <a:r>
              <a:rPr lang="en-US" dirty="0">
                <a:solidFill>
                  <a:schemeClr val="dk1"/>
                </a:solidFill>
                <a:latin typeface="Georgia"/>
                <a:ea typeface="Georgia"/>
                <a:cs typeface="Georgia"/>
                <a:sym typeface="Georgia"/>
              </a:rPr>
              <a:t>protect and honor </a:t>
            </a:r>
            <a:r>
              <a:rPr lang="en-US" sz="1400" b="0" i="0" u="none" strike="noStrike" cap="none" dirty="0">
                <a:solidFill>
                  <a:schemeClr val="dk1"/>
                </a:solidFill>
                <a:latin typeface="Georgia"/>
                <a:ea typeface="Georgia"/>
                <a:cs typeface="Georgia"/>
                <a:sym typeface="Georgia"/>
              </a:rPr>
              <a:t>these commitments.</a:t>
            </a:r>
            <a:endParaRPr dirty="0"/>
          </a:p>
          <a:p>
            <a:pPr marL="0" marR="0" lvl="0" indent="0" algn="l" rtl="0">
              <a:lnSpc>
                <a:spcPct val="100000"/>
              </a:lnSpc>
              <a:spcBef>
                <a:spcPts val="0"/>
              </a:spcBef>
              <a:spcAft>
                <a:spcPts val="0"/>
              </a:spcAft>
              <a:buClr>
                <a:srgbClr val="000000"/>
              </a:buClr>
              <a:buSzPts val="1300"/>
              <a:buFont typeface="Georgia"/>
              <a:buNone/>
            </a:pPr>
            <a:endParaRPr sz="1400" b="0" i="0" u="none" strike="noStrike" cap="none" dirty="0">
              <a:solidFill>
                <a:schemeClr val="lt1"/>
              </a:solidFill>
              <a:latin typeface="Georgia"/>
              <a:ea typeface="Georgia"/>
              <a:cs typeface="Georgia"/>
              <a:sym typeface="Georgia"/>
            </a:endParaRPr>
          </a:p>
        </p:txBody>
      </p:sp>
      <p:cxnSp>
        <p:nvCxnSpPr>
          <p:cNvPr id="1053" name="Google Shape;1053;p102"/>
          <p:cNvCxnSpPr>
            <a:stCxn id="1051" idx="2"/>
          </p:cNvCxnSpPr>
          <p:nvPr/>
        </p:nvCxnSpPr>
        <p:spPr>
          <a:xfrm>
            <a:off x="9124567" y="3327220"/>
            <a:ext cx="228600" cy="0"/>
          </a:xfrm>
          <a:prstGeom prst="straightConnector1">
            <a:avLst/>
          </a:prstGeom>
          <a:noFill/>
          <a:ln w="9525" cap="flat" cmpd="sng">
            <a:solidFill>
              <a:schemeClr val="accent6"/>
            </a:solidFill>
            <a:prstDash val="solid"/>
            <a:round/>
            <a:headEnd type="none" w="sm" len="sm"/>
            <a:tailEnd type="none" w="sm" len="sm"/>
          </a:ln>
        </p:spPr>
      </p:cxnSp>
      <p:pic>
        <p:nvPicPr>
          <p:cNvPr id="1054" name="Google Shape;1054;p10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395792" y="2419045"/>
            <a:ext cx="300438" cy="348127"/>
          </a:xfrm>
          <a:prstGeom prst="rect">
            <a:avLst/>
          </a:prstGeom>
          <a:noFill/>
          <a:ln>
            <a:noFill/>
          </a:ln>
        </p:spPr>
      </p:pic>
      <p:pic>
        <p:nvPicPr>
          <p:cNvPr id="1055" name="Google Shape;1055;p10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351129" y="3180952"/>
            <a:ext cx="293512" cy="324736"/>
          </a:xfrm>
          <a:prstGeom prst="rect">
            <a:avLst/>
          </a:prstGeom>
          <a:noFill/>
          <a:ln>
            <a:noFill/>
          </a:ln>
        </p:spPr>
      </p:pic>
      <p:pic>
        <p:nvPicPr>
          <p:cNvPr id="1056" name="Google Shape;1056;p102"/>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329487" y="3880245"/>
            <a:ext cx="336797" cy="363959"/>
          </a:xfrm>
          <a:prstGeom prst="rect">
            <a:avLst/>
          </a:prstGeom>
          <a:noFill/>
          <a:ln>
            <a:noFill/>
          </a:ln>
        </p:spPr>
      </p:pic>
      <p:sp>
        <p:nvSpPr>
          <p:cNvPr id="6" name="TextBox 5">
            <a:extLst>
              <a:ext uri="{FF2B5EF4-FFF2-40B4-BE49-F238E27FC236}">
                <a16:creationId xmlns:a16="http://schemas.microsoft.com/office/drawing/2014/main" id="{FC4B6B51-3A45-5272-C76C-F649F57A5FAE}"/>
              </a:ext>
            </a:extLst>
          </p:cNvPr>
          <p:cNvSpPr txBox="1"/>
          <p:nvPr/>
        </p:nvSpPr>
        <p:spPr>
          <a:xfrm>
            <a:off x="5880029" y="1441160"/>
            <a:ext cx="5892147" cy="430887"/>
          </a:xfrm>
          <a:prstGeom prst="rect">
            <a:avLst/>
          </a:prstGeom>
          <a:noFill/>
        </p:spPr>
        <p:txBody>
          <a:bodyPr wrap="square" lIns="0" tIns="0" rIns="0" bIns="0" rtlCol="0">
            <a:spAutoFit/>
          </a:bodyPr>
          <a:lstStyle/>
          <a:p>
            <a:r>
              <a:rPr lang="en-US" dirty="0">
                <a:solidFill>
                  <a:schemeClr val="tx1"/>
                </a:solidFill>
                <a:latin typeface="Calibri" panose="020F0502020204030204" pitchFamily="34" charset="0"/>
                <a:cs typeface="Calibri" panose="020F0502020204030204" pitchFamily="34" charset="0"/>
              </a:rPr>
              <a:t>Everyday, we honor the commitments made by you and your clients with a commitment of our own: to be here when you and your clients need us the most. </a:t>
            </a:r>
          </a:p>
        </p:txBody>
      </p:sp>
      <p:sp>
        <p:nvSpPr>
          <p:cNvPr id="8" name="TextBox 7">
            <a:extLst>
              <a:ext uri="{FF2B5EF4-FFF2-40B4-BE49-F238E27FC236}">
                <a16:creationId xmlns:a16="http://schemas.microsoft.com/office/drawing/2014/main" id="{283643B2-D990-D66A-ACDE-62D726D5AF03}"/>
              </a:ext>
            </a:extLst>
          </p:cNvPr>
          <p:cNvSpPr txBox="1"/>
          <p:nvPr/>
        </p:nvSpPr>
        <p:spPr>
          <a:xfrm>
            <a:off x="5877732" y="5635746"/>
            <a:ext cx="5957333" cy="307777"/>
          </a:xfrm>
          <a:prstGeom prst="rect">
            <a:avLst/>
          </a:prstGeom>
          <a:noFill/>
        </p:spPr>
        <p:txBody>
          <a:bodyPr wrap="square" lIns="0" tIns="0" rIns="0" bIns="0">
            <a:spAutoFit/>
          </a:bodyPr>
          <a:lstStyle/>
          <a:p>
            <a:r>
              <a:rPr lang="en-US" sz="2000" dirty="0">
                <a:solidFill>
                  <a:schemeClr val="bg2"/>
                </a:solidFill>
                <a:latin typeface="Georgia" panose="02040502050405020303" pitchFamily="18" charset="0"/>
              </a:rPr>
              <a:t>We intend to be here — now and into the future.</a:t>
            </a:r>
            <a:endParaRPr lang="en-US" sz="2000" dirty="0">
              <a:solidFill>
                <a:schemeClr val="tx1"/>
              </a:solidFill>
              <a:latin typeface="Georgia" panose="02040502050405020303" pitchFamily="18" charset="0"/>
            </a:endParaRPr>
          </a:p>
        </p:txBody>
      </p:sp>
      <p:sp>
        <p:nvSpPr>
          <p:cNvPr id="3" name="TextBox 2">
            <a:extLst>
              <a:ext uri="{FF2B5EF4-FFF2-40B4-BE49-F238E27FC236}">
                <a16:creationId xmlns:a16="http://schemas.microsoft.com/office/drawing/2014/main" id="{89D235CC-552D-520D-7366-923FD6C17ABE}"/>
              </a:ext>
            </a:extLst>
          </p:cNvPr>
          <p:cNvSpPr txBox="1"/>
          <p:nvPr/>
        </p:nvSpPr>
        <p:spPr>
          <a:xfrm>
            <a:off x="441361" y="6053379"/>
            <a:ext cx="5654639" cy="246221"/>
          </a:xfrm>
          <a:prstGeom prst="rect">
            <a:avLst/>
          </a:prstGeom>
          <a:noFill/>
        </p:spPr>
        <p:txBody>
          <a:bodyPr wrap="square" rtlCol="0">
            <a:spAutoFit/>
          </a:bodyPr>
          <a:lstStyle/>
          <a:p>
            <a:r>
              <a:rPr lang="en-US" sz="1000" baseline="30000" dirty="0">
                <a:latin typeface="Calibri" panose="020F0502020204030204" pitchFamily="34" charset="0"/>
                <a:cs typeface="Calibri" panose="020F0502020204030204" pitchFamily="34" charset="0"/>
              </a:rPr>
              <a:t>1 </a:t>
            </a:r>
            <a:r>
              <a:rPr lang="en-US" sz="1000" dirty="0">
                <a:latin typeface="Calibri" panose="020F0502020204030204" pitchFamily="34" charset="0"/>
                <a:cs typeface="Calibri" panose="020F0502020204030204" pitchFamily="34" charset="0"/>
              </a:rPr>
              <a:t>Lincoln </a:t>
            </a:r>
            <a:r>
              <a:rPr lang="en-US" sz="1000" i="1" dirty="0" err="1">
                <a:latin typeface="Calibri" panose="020F0502020204030204" pitchFamily="34" charset="0"/>
                <a:cs typeface="Calibri" panose="020F0502020204030204" pitchFamily="34" charset="0"/>
              </a:rPr>
              <a:t>MoneyGuard</a:t>
            </a:r>
            <a:r>
              <a:rPr lang="en-US" sz="1000" baseline="30000" dirty="0">
                <a:latin typeface="Calibri" panose="020F0502020204030204" pitchFamily="34" charset="0"/>
                <a:cs typeface="Calibri" panose="020F0502020204030204" pitchFamily="34" charset="0"/>
              </a:rPr>
              <a:t>®</a:t>
            </a:r>
            <a:r>
              <a:rPr lang="en-US" sz="1000" dirty="0">
                <a:latin typeface="Calibri" panose="020F0502020204030204" pitchFamily="34" charset="0"/>
                <a:cs typeface="Calibri" panose="020F0502020204030204" pitchFamily="34" charset="0"/>
              </a:rPr>
              <a:t> solutions have been sold since 1988.  </a:t>
            </a:r>
          </a:p>
        </p:txBody>
      </p:sp>
      <p:sp>
        <p:nvSpPr>
          <p:cNvPr id="5" name="TextBox 4">
            <a:extLst>
              <a:ext uri="{FF2B5EF4-FFF2-40B4-BE49-F238E27FC236}">
                <a16:creationId xmlns:a16="http://schemas.microsoft.com/office/drawing/2014/main" id="{51F35F1E-A20B-F0A8-E13B-EE509C1B8FD1}"/>
              </a:ext>
            </a:extLst>
          </p:cNvPr>
          <p:cNvSpPr txBox="1"/>
          <p:nvPr/>
        </p:nvSpPr>
        <p:spPr>
          <a:xfrm>
            <a:off x="5877732" y="4837563"/>
            <a:ext cx="5818108" cy="496161"/>
          </a:xfrm>
          <a:prstGeom prst="rect">
            <a:avLst/>
          </a:prstGeom>
          <a:noFill/>
        </p:spPr>
        <p:txBody>
          <a:bodyPr wrap="square" lIns="0" tIns="0" rIns="0" bIns="0">
            <a:spAutoFit/>
          </a:bodyPr>
          <a:lstStyle/>
          <a:p>
            <a:pPr marL="285750" indent="-285750">
              <a:lnSpc>
                <a:spcPts val="2000"/>
              </a:lnSpc>
              <a:buClr>
                <a:srgbClr val="C00000"/>
              </a:buClr>
              <a:buFont typeface="Wingdings" pitchFamily="2" charset="2"/>
              <a:buChar char="§"/>
            </a:pPr>
            <a:r>
              <a:rPr lang="en-US" dirty="0">
                <a:solidFill>
                  <a:schemeClr val="tx1"/>
                </a:solidFill>
                <a:latin typeface="Calibri" panose="020F0502020204030204" pitchFamily="34" charset="0"/>
                <a:cs typeface="Calibri" panose="020F0502020204030204" pitchFamily="34" charset="0"/>
              </a:rPr>
              <a:t>30+ years</a:t>
            </a:r>
            <a:r>
              <a:rPr lang="en-US" baseline="30000" dirty="0">
                <a:solidFill>
                  <a:schemeClr val="tx1"/>
                </a:solidFill>
                <a:latin typeface="Calibri" panose="020F0502020204030204" pitchFamily="34" charset="0"/>
                <a:cs typeface="Calibri" panose="020F0502020204030204" pitchFamily="34" charset="0"/>
              </a:rPr>
              <a:t>1</a:t>
            </a:r>
            <a:r>
              <a:rPr lang="en-US" dirty="0">
                <a:solidFill>
                  <a:schemeClr val="tx1"/>
                </a:solidFill>
                <a:latin typeface="Calibri" panose="020F0502020204030204" pitchFamily="34" charset="0"/>
                <a:cs typeface="Calibri" panose="020F0502020204030204" pitchFamily="34" charset="0"/>
              </a:rPr>
              <a:t> of experience providing coverage and paying claims </a:t>
            </a:r>
          </a:p>
          <a:p>
            <a:pPr marL="285750" indent="-285750">
              <a:lnSpc>
                <a:spcPts val="2000"/>
              </a:lnSpc>
              <a:buClr>
                <a:srgbClr val="C00000"/>
              </a:buClr>
              <a:buFont typeface="Wingdings" pitchFamily="2" charset="2"/>
              <a:buChar char="§"/>
            </a:pPr>
            <a:r>
              <a:rPr lang="en-US" dirty="0">
                <a:solidFill>
                  <a:schemeClr val="tx1"/>
                </a:solidFill>
                <a:latin typeface="Calibri" panose="020F0502020204030204" pitchFamily="34" charset="0"/>
                <a:cs typeface="Calibri" panose="020F0502020204030204" pitchFamily="34" charset="0"/>
              </a:rPr>
              <a:t>117+ years of strength, stability and commitment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231"/>
        <p:cNvGrpSpPr/>
        <p:nvPr/>
      </p:nvGrpSpPr>
      <p:grpSpPr>
        <a:xfrm>
          <a:off x="0" y="0"/>
          <a:ext cx="0" cy="0"/>
          <a:chOff x="0" y="0"/>
          <a:chExt cx="0" cy="0"/>
        </a:xfrm>
      </p:grpSpPr>
      <p:sp>
        <p:nvSpPr>
          <p:cNvPr id="1232" name="Google Shape;1232;p109"/>
          <p:cNvSpPr txBox="1"/>
          <p:nvPr/>
        </p:nvSpPr>
        <p:spPr>
          <a:xfrm>
            <a:off x="2545416" y="2439519"/>
            <a:ext cx="7386917" cy="2401006"/>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en-US" sz="4200" i="1" u="none" strike="noStrike" cap="none" dirty="0">
                <a:solidFill>
                  <a:schemeClr val="lt1"/>
                </a:solidFill>
                <a:latin typeface="Georgia" panose="02040502050405020303" pitchFamily="18" charset="0"/>
                <a:ea typeface="Georgia"/>
                <a:cs typeface="Georgia"/>
                <a:sym typeface="Georgia"/>
              </a:rPr>
              <a:t>That’s commitment.</a:t>
            </a:r>
            <a:endParaRPr i="1" dirty="0">
              <a:latin typeface="Georgia" panose="02040502050405020303"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1238" name="Google Shape;1238;p110"/>
          <p:cNvSpPr txBox="1">
            <a:spLocks noGrp="1"/>
          </p:cNvSpPr>
          <p:nvPr>
            <p:ph type="body" idx="1"/>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400"/>
              <a:buNone/>
            </a:pPr>
            <a:r>
              <a:rPr lang="en-US" dirty="0"/>
              <a:t>Deepen your commitment.</a:t>
            </a:r>
            <a:endParaRPr dirty="0"/>
          </a:p>
        </p:txBody>
      </p:sp>
      <p:sp>
        <p:nvSpPr>
          <p:cNvPr id="7" name="Picture Placeholder 6">
            <a:extLst>
              <a:ext uri="{FF2B5EF4-FFF2-40B4-BE49-F238E27FC236}">
                <a16:creationId xmlns:a16="http://schemas.microsoft.com/office/drawing/2014/main" id="{956B7FC0-532D-50C0-6495-0767D3146957}"/>
              </a:ext>
            </a:extLst>
          </p:cNvPr>
          <p:cNvSpPr>
            <a:spLocks noGrp="1"/>
          </p:cNvSpPr>
          <p:nvPr>
            <p:ph type="pic" sz="quarter" idx="17"/>
          </p:nvPr>
        </p:nvSpPr>
        <p:spPr/>
      </p:sp>
      <p:sp>
        <p:nvSpPr>
          <p:cNvPr id="3" name="Google Shape;1237;p110">
            <a:extLst>
              <a:ext uri="{FF2B5EF4-FFF2-40B4-BE49-F238E27FC236}">
                <a16:creationId xmlns:a16="http://schemas.microsoft.com/office/drawing/2014/main" id="{4B4E5DDF-6639-B040-BC93-6F0FB291147E}"/>
              </a:ext>
            </a:extLst>
          </p:cNvPr>
          <p:cNvSpPr txBox="1"/>
          <p:nvPr/>
        </p:nvSpPr>
        <p:spPr>
          <a:xfrm>
            <a:off x="5790687" y="4368655"/>
            <a:ext cx="3203902" cy="47192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800"/>
              </a:spcBef>
              <a:spcAft>
                <a:spcPts val="0"/>
              </a:spcAft>
              <a:buClr>
                <a:schemeClr val="dk1"/>
              </a:buClr>
              <a:buSzPts val="1600"/>
              <a:buFont typeface="Arial"/>
              <a:buNone/>
            </a:pPr>
            <a:r>
              <a:rPr lang="en-US" sz="1200" b="1" i="0" u="none" strike="noStrike" cap="none" dirty="0">
                <a:solidFill>
                  <a:schemeClr val="tx1"/>
                </a:solidFill>
                <a:latin typeface="Georgia"/>
                <a:ea typeface="Georgia"/>
                <a:cs typeface="Georgia"/>
                <a:sym typeface="Georgia"/>
              </a:rPr>
              <a:t>Contact your </a:t>
            </a:r>
            <a:r>
              <a:rPr lang="en-US" sz="1200" b="1" u="none" strike="noStrike" cap="none" dirty="0">
                <a:solidFill>
                  <a:schemeClr val="tx1"/>
                </a:solidFill>
                <a:latin typeface="Georgia"/>
                <a:ea typeface="Georgia"/>
                <a:cs typeface="Georgia"/>
                <a:sym typeface="Georgia"/>
              </a:rPr>
              <a:t>Lincoln</a:t>
            </a:r>
            <a:r>
              <a:rPr lang="en-US" sz="1200" b="1" i="1" u="none" strike="noStrike" cap="none" dirty="0">
                <a:solidFill>
                  <a:schemeClr val="tx1"/>
                </a:solidFill>
                <a:latin typeface="Georgia"/>
                <a:ea typeface="Georgia"/>
                <a:cs typeface="Georgia"/>
                <a:sym typeface="Georgia"/>
              </a:rPr>
              <a:t> </a:t>
            </a:r>
            <a:r>
              <a:rPr lang="en-US" sz="1200" b="1" i="1" u="none" strike="noStrike" cap="none" dirty="0" err="1">
                <a:solidFill>
                  <a:schemeClr val="tx1"/>
                </a:solidFill>
                <a:latin typeface="Georgia"/>
                <a:ea typeface="Georgia"/>
                <a:cs typeface="Georgia"/>
                <a:sym typeface="Georgia"/>
              </a:rPr>
              <a:t>MoneyGuard</a:t>
            </a:r>
            <a:r>
              <a:rPr lang="en-US" sz="1200" b="1" i="0" u="none" strike="noStrike" cap="none" baseline="30000" dirty="0">
                <a:solidFill>
                  <a:schemeClr val="tx1"/>
                </a:solidFill>
                <a:latin typeface="Georgia"/>
                <a:ea typeface="Georgia"/>
                <a:cs typeface="Georgia"/>
                <a:sym typeface="Georgia"/>
              </a:rPr>
              <a:t>®</a:t>
            </a:r>
            <a:r>
              <a:rPr lang="en-US" sz="1200" b="1" i="0" u="none" strike="noStrike" cap="none" dirty="0">
                <a:solidFill>
                  <a:schemeClr val="tx1"/>
                </a:solidFill>
                <a:latin typeface="Georgia"/>
                <a:ea typeface="Georgia"/>
                <a:cs typeface="Georgia"/>
                <a:sym typeface="Georgia"/>
              </a:rPr>
              <a:t> representative to learn more:</a:t>
            </a:r>
            <a:endParaRPr dirty="0">
              <a:solidFill>
                <a:schemeClr val="tx1"/>
              </a:solidFill>
            </a:endParaRPr>
          </a:p>
        </p:txBody>
      </p:sp>
      <p:sp>
        <p:nvSpPr>
          <p:cNvPr id="4" name="Google Shape;1240;p110">
            <a:extLst>
              <a:ext uri="{FF2B5EF4-FFF2-40B4-BE49-F238E27FC236}">
                <a16:creationId xmlns:a16="http://schemas.microsoft.com/office/drawing/2014/main" id="{A75A158E-0526-6364-D3B9-DDB6C4338F15}"/>
              </a:ext>
            </a:extLst>
          </p:cNvPr>
          <p:cNvSpPr txBox="1"/>
          <p:nvPr/>
        </p:nvSpPr>
        <p:spPr>
          <a:xfrm>
            <a:off x="1493014" y="4365072"/>
            <a:ext cx="3431585" cy="71311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800"/>
              </a:spcBef>
              <a:spcAft>
                <a:spcPts val="0"/>
              </a:spcAft>
              <a:buClr>
                <a:schemeClr val="dk1"/>
              </a:buClr>
              <a:buSzPts val="1600"/>
              <a:buFont typeface="Arial"/>
              <a:buNone/>
            </a:pPr>
            <a:r>
              <a:rPr lang="en-US" sz="1200" b="1" i="0" u="none" strike="noStrike" cap="none" dirty="0">
                <a:solidFill>
                  <a:schemeClr val="tx1"/>
                </a:solidFill>
                <a:latin typeface="Georgia"/>
                <a:ea typeface="Georgia"/>
                <a:cs typeface="Georgia"/>
                <a:sym typeface="Georgia"/>
              </a:rPr>
              <a:t>Explore </a:t>
            </a:r>
            <a:r>
              <a:rPr lang="en-US" sz="1200" b="1" u="none" strike="noStrike" cap="none" dirty="0">
                <a:solidFill>
                  <a:schemeClr val="tx1"/>
                </a:solidFill>
                <a:latin typeface="Georgia"/>
                <a:ea typeface="Georgia"/>
                <a:cs typeface="Georgia"/>
                <a:sym typeface="Georgia"/>
              </a:rPr>
              <a:t>Lincoln</a:t>
            </a:r>
            <a:r>
              <a:rPr lang="en-US" sz="1200" b="1" i="1" u="none" strike="noStrike" cap="none" dirty="0">
                <a:solidFill>
                  <a:schemeClr val="tx1"/>
                </a:solidFill>
                <a:latin typeface="Georgia"/>
                <a:ea typeface="Georgia"/>
                <a:cs typeface="Georgia"/>
                <a:sym typeface="Georgia"/>
              </a:rPr>
              <a:t> </a:t>
            </a:r>
            <a:r>
              <a:rPr lang="en-US" sz="1200" b="1" i="1" u="none" strike="noStrike" cap="none" dirty="0" err="1">
                <a:solidFill>
                  <a:schemeClr val="tx1"/>
                </a:solidFill>
                <a:latin typeface="Georgia"/>
                <a:ea typeface="Georgia"/>
                <a:cs typeface="Georgia"/>
                <a:sym typeface="Georgia"/>
              </a:rPr>
              <a:t>MoneyGuard</a:t>
            </a:r>
            <a:r>
              <a:rPr lang="en-US" sz="1200" b="1" i="0" u="none" strike="noStrike" cap="none" baseline="30000" dirty="0">
                <a:solidFill>
                  <a:schemeClr val="tx1"/>
                </a:solidFill>
                <a:latin typeface="Georgia"/>
                <a:ea typeface="Georgia"/>
                <a:cs typeface="Georgia"/>
                <a:sym typeface="Georgia"/>
              </a:rPr>
              <a:t>®</a:t>
            </a:r>
            <a:r>
              <a:rPr lang="en-US" sz="1200" b="1" i="0" u="none" strike="noStrike" cap="none" dirty="0">
                <a:solidFill>
                  <a:schemeClr val="tx1"/>
                </a:solidFill>
                <a:latin typeface="Georgia"/>
                <a:ea typeface="Georgia"/>
                <a:cs typeface="Georgia"/>
                <a:sym typeface="Georgia"/>
              </a:rPr>
              <a:t> solutions </a:t>
            </a:r>
            <a:endParaRPr dirty="0">
              <a:solidFill>
                <a:schemeClr val="tx1"/>
              </a:solidFill>
            </a:endParaRPr>
          </a:p>
          <a:p>
            <a:pPr marL="0" marR="0" lvl="0" indent="0" algn="l" rtl="0">
              <a:lnSpc>
                <a:spcPct val="100000"/>
              </a:lnSpc>
              <a:spcBef>
                <a:spcPts val="0"/>
              </a:spcBef>
              <a:spcAft>
                <a:spcPts val="0"/>
              </a:spcAft>
              <a:buClr>
                <a:schemeClr val="dk1"/>
              </a:buClr>
              <a:buSzPts val="3400"/>
              <a:buFont typeface="Georgia"/>
              <a:buNone/>
            </a:pPr>
            <a:endParaRPr sz="1800" b="0" i="0" u="none" strike="noStrike" cap="none" dirty="0">
              <a:solidFill>
                <a:schemeClr val="tx1"/>
              </a:solidFill>
              <a:latin typeface="Calibri"/>
              <a:ea typeface="Calibri"/>
              <a:cs typeface="Calibri"/>
              <a:sym typeface="Calibri"/>
            </a:endParaRPr>
          </a:p>
        </p:txBody>
      </p:sp>
      <p:pic>
        <p:nvPicPr>
          <p:cNvPr id="5" name="Google Shape;1241;p110">
            <a:extLst>
              <a:ext uri="{FF2B5EF4-FFF2-40B4-BE49-F238E27FC236}">
                <a16:creationId xmlns:a16="http://schemas.microsoft.com/office/drawing/2014/main" id="{47531ACC-3323-571B-D9C5-D308FC53CA05}"/>
              </a:ext>
            </a:extLst>
          </p:cNvPr>
          <p:cNvPicPr preferRelativeResize="0"/>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03634" y="4374631"/>
            <a:ext cx="552969" cy="552969"/>
          </a:xfrm>
          <a:prstGeom prst="rect">
            <a:avLst/>
          </a:prstGeom>
          <a:noFill/>
          <a:ln>
            <a:noFill/>
          </a:ln>
        </p:spPr>
      </p:pic>
      <p:pic>
        <p:nvPicPr>
          <p:cNvPr id="6" name="Google Shape;1242;p110">
            <a:extLst>
              <a:ext uri="{FF2B5EF4-FFF2-40B4-BE49-F238E27FC236}">
                <a16:creationId xmlns:a16="http://schemas.microsoft.com/office/drawing/2014/main" id="{4F6FCECE-BF5B-F1A3-12ED-FCC0E5E3A89E}"/>
              </a:ext>
            </a:extLst>
          </p:cNvPr>
          <p:cNvPicPr preferRelativeResize="0"/>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5128631" y="4427913"/>
            <a:ext cx="400264" cy="400264"/>
          </a:xfrm>
          <a:prstGeom prst="rect">
            <a:avLst/>
          </a:prstGeom>
          <a:noFill/>
          <a:ln>
            <a:noFill/>
          </a:ln>
        </p:spPr>
      </p:pic>
      <p:sp>
        <p:nvSpPr>
          <p:cNvPr id="8" name="TextBox 7">
            <a:extLst>
              <a:ext uri="{FF2B5EF4-FFF2-40B4-BE49-F238E27FC236}">
                <a16:creationId xmlns:a16="http://schemas.microsoft.com/office/drawing/2014/main" id="{0CDA15B8-D020-AB56-D3A4-23EAAA88EC5E}"/>
              </a:ext>
            </a:extLst>
          </p:cNvPr>
          <p:cNvSpPr txBox="1"/>
          <p:nvPr/>
        </p:nvSpPr>
        <p:spPr>
          <a:xfrm>
            <a:off x="7183438" y="5117005"/>
            <a:ext cx="4415366" cy="801117"/>
          </a:xfrm>
          <a:prstGeom prst="rect">
            <a:avLst/>
          </a:prstGeom>
          <a:noFill/>
        </p:spPr>
        <p:txBody>
          <a:bodyPr wrap="square" lIns="0" tIns="0" rIns="0" bIns="0">
            <a:spAutoFit/>
          </a:bodyPr>
          <a:lstStyle/>
          <a:p>
            <a:pPr marL="0" marR="0" lvl="0" indent="0" algn="l" rtl="0">
              <a:lnSpc>
                <a:spcPct val="150000"/>
              </a:lnSpc>
              <a:spcBef>
                <a:spcPts val="0"/>
              </a:spcBef>
              <a:spcAft>
                <a:spcPts val="0"/>
              </a:spcAft>
              <a:buClr>
                <a:schemeClr val="dk1"/>
              </a:buClr>
              <a:buSzPts val="3400"/>
              <a:buFont typeface="Georgia"/>
              <a:buNone/>
            </a:pPr>
            <a:r>
              <a:rPr lang="en-US" sz="1200" u="none" strike="noStrike" cap="none" dirty="0">
                <a:solidFill>
                  <a:schemeClr val="tx1"/>
                </a:solidFill>
                <a:latin typeface="Calibri" panose="020F0502020204030204" pitchFamily="34" charset="0"/>
                <a:ea typeface="Calibri"/>
                <a:cs typeface="Calibri" panose="020F0502020204030204" pitchFamily="34" charset="0"/>
                <a:sym typeface="Calibri"/>
              </a:rPr>
              <a:t>[Wholesaler name]</a:t>
            </a:r>
            <a:endParaRPr lang="en-US" sz="1200" dirty="0">
              <a:solidFill>
                <a:schemeClr val="tx1"/>
              </a:solidFill>
              <a:latin typeface="Calibri" panose="020F0502020204030204" pitchFamily="34" charset="0"/>
              <a:cs typeface="Calibri" panose="020F0502020204030204" pitchFamily="34" charset="0"/>
            </a:endParaRPr>
          </a:p>
          <a:p>
            <a:pPr marL="0" marR="0" lvl="0" indent="0" algn="l" rtl="0">
              <a:lnSpc>
                <a:spcPct val="150000"/>
              </a:lnSpc>
              <a:spcBef>
                <a:spcPts val="0"/>
              </a:spcBef>
              <a:spcAft>
                <a:spcPts val="0"/>
              </a:spcAft>
              <a:buClr>
                <a:schemeClr val="dk1"/>
              </a:buClr>
              <a:buSzPts val="3400"/>
              <a:buFont typeface="Georgia"/>
              <a:buNone/>
            </a:pPr>
            <a:r>
              <a:rPr lang="en-US" sz="1200" u="none" strike="noStrike" cap="none" dirty="0">
                <a:solidFill>
                  <a:schemeClr val="tx1"/>
                </a:solidFill>
                <a:latin typeface="Calibri" panose="020F0502020204030204" pitchFamily="34" charset="0"/>
                <a:ea typeface="Calibri"/>
                <a:cs typeface="Calibri" panose="020F0502020204030204" pitchFamily="34" charset="0"/>
                <a:sym typeface="Calibri"/>
              </a:rPr>
              <a:t>[Phone]</a:t>
            </a:r>
            <a:endParaRPr lang="en-US" sz="1200" dirty="0">
              <a:solidFill>
                <a:schemeClr val="tx1"/>
              </a:solidFill>
              <a:latin typeface="Calibri" panose="020F0502020204030204" pitchFamily="34" charset="0"/>
              <a:cs typeface="Calibri" panose="020F0502020204030204" pitchFamily="34" charset="0"/>
            </a:endParaRPr>
          </a:p>
          <a:p>
            <a:pPr marL="0" marR="0" lvl="0" indent="0" algn="l" rtl="0">
              <a:lnSpc>
                <a:spcPct val="150000"/>
              </a:lnSpc>
              <a:spcBef>
                <a:spcPts val="0"/>
              </a:spcBef>
              <a:spcAft>
                <a:spcPts val="0"/>
              </a:spcAft>
              <a:buClr>
                <a:schemeClr val="dk1"/>
              </a:buClr>
              <a:buSzPts val="3400"/>
              <a:buFont typeface="Georgia"/>
              <a:buNone/>
            </a:pPr>
            <a:r>
              <a:rPr lang="en-US" sz="1200" u="none" strike="noStrike" cap="none" dirty="0">
                <a:solidFill>
                  <a:schemeClr val="tx1"/>
                </a:solidFill>
                <a:latin typeface="Calibri" panose="020F0502020204030204" pitchFamily="34" charset="0"/>
                <a:ea typeface="Calibri"/>
                <a:cs typeface="Calibri" panose="020F0502020204030204" pitchFamily="34" charset="0"/>
                <a:sym typeface="Calibri"/>
              </a:rPr>
              <a:t>[Email]</a:t>
            </a:r>
            <a:endParaRPr lang="en-US" sz="1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4219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1247" name="Google Shape;1247;p18"/>
          <p:cNvSpPr txBox="1">
            <a:spLocks noGrp="1"/>
          </p:cNvSpPr>
          <p:nvPr>
            <p:ph type="body" idx="1"/>
          </p:nvPr>
        </p:nvSpPr>
        <p:spPr>
          <a:xfrm>
            <a:off x="577596" y="1411389"/>
            <a:ext cx="11036808" cy="82296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400"/>
              <a:buNone/>
            </a:pPr>
            <a:r>
              <a:rPr lang="en-US"/>
              <a:t>Thank You</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F244B5E-0635-470A-9106-A2A0CE858EFD}"/>
              </a:ext>
            </a:extLst>
          </p:cNvPr>
          <p:cNvSpPr>
            <a:spLocks noGrp="1"/>
          </p:cNvSpPr>
          <p:nvPr>
            <p:ph type="title"/>
          </p:nvPr>
        </p:nvSpPr>
        <p:spPr/>
        <p:txBody>
          <a:bodyPr/>
          <a:lstStyle/>
          <a:p>
            <a:r>
              <a:rPr lang="en-US" altLang="en-US" dirty="0"/>
              <a:t>Important information</a:t>
            </a:r>
            <a:endParaRPr lang="en-US" dirty="0"/>
          </a:p>
        </p:txBody>
      </p:sp>
      <p:sp>
        <p:nvSpPr>
          <p:cNvPr id="9" name="Text Placeholder 8">
            <a:extLst>
              <a:ext uri="{FF2B5EF4-FFF2-40B4-BE49-F238E27FC236}">
                <a16:creationId xmlns:a16="http://schemas.microsoft.com/office/drawing/2014/main" id="{23D2BE49-CB70-4573-A6C4-05F308DA9A59}"/>
              </a:ext>
            </a:extLst>
          </p:cNvPr>
          <p:cNvSpPr>
            <a:spLocks noGrp="1"/>
          </p:cNvSpPr>
          <p:nvPr>
            <p:ph type="body" sz="quarter" idx="11"/>
          </p:nvPr>
        </p:nvSpPr>
        <p:spPr>
          <a:xfrm>
            <a:off x="592189" y="1514037"/>
            <a:ext cx="8419959" cy="4065669"/>
          </a:xfrm>
        </p:spPr>
        <p:txBody>
          <a:bodyPr/>
          <a:lstStyle/>
          <a:p>
            <a:pPr>
              <a:defRPr/>
            </a:pPr>
            <a:r>
              <a:rPr lang="en-US" b="1" dirty="0"/>
              <a:t>Insurance products issued by:</a:t>
            </a:r>
            <a:br>
              <a:rPr lang="en-US" b="1" dirty="0"/>
            </a:br>
            <a:r>
              <a:rPr lang="en-US" dirty="0"/>
              <a:t>The Lincoln National Life Insurance Company </a:t>
            </a:r>
          </a:p>
          <a:p>
            <a:pPr>
              <a:defRPr/>
            </a:pPr>
            <a:r>
              <a:rPr lang="en-US" b="1" dirty="0"/>
              <a:t>Important Information:</a:t>
            </a:r>
            <a:br>
              <a:rPr lang="en-US" b="1" dirty="0"/>
            </a:br>
            <a:r>
              <a:rPr lang="en-US" b="1" dirty="0"/>
              <a:t>Lincoln variable universal life insurance is sold by prospectus. Carefully consider the investment objectives, risks, and charges and expenses of the policy and its underlying investment options. This and other important information can be found in the prospectus for the variable universal life policy and the prospectuses for the underlying investment options. Prospectuses are available upon request and should be read carefully </a:t>
            </a:r>
            <a:br>
              <a:rPr lang="en-US" b="1" dirty="0"/>
            </a:br>
            <a:r>
              <a:rPr lang="en-US" b="1" dirty="0"/>
              <a:t>before investing or sending money. For current prospectuses, please call</a:t>
            </a:r>
            <a:br>
              <a:rPr lang="en-US" b="1" dirty="0"/>
            </a:br>
            <a:r>
              <a:rPr lang="en-US" b="1" dirty="0"/>
              <a:t>800-444-2363 or go to www.LincolnFinancial.com.</a:t>
            </a:r>
          </a:p>
          <a:p>
            <a:pPr>
              <a:defRPr/>
            </a:pPr>
            <a:r>
              <a:rPr lang="en-US" dirty="0"/>
              <a:t>With variable products, policy values will fluctuate and are subject to market risk and to possible loss of principal.</a:t>
            </a:r>
          </a:p>
          <a:p>
            <a:pPr>
              <a:defRPr/>
            </a:pPr>
            <a:r>
              <a:rPr lang="en-US" dirty="0"/>
              <a:t>Products, riders and features are subject to state availability. Limitations and exclusions apply.</a:t>
            </a:r>
          </a:p>
          <a:p>
            <a:pPr>
              <a:defRPr/>
            </a:pPr>
            <a:r>
              <a:rPr lang="en-US" dirty="0"/>
              <a:t>Lincoln Financial Group® affiliates, their distributors, and their respective employees, representatives and/or insurance agents do not provide tax, accounting or legal advice. Please consult an independent professional as to any tax, accounting or legal statements made herein.</a:t>
            </a:r>
          </a:p>
          <a:p>
            <a:pPr>
              <a:defRPr/>
            </a:pPr>
            <a:r>
              <a:rPr lang="en-US" dirty="0"/>
              <a:t>Lincoln Concierge Care Coordination is available for all Lincoln </a:t>
            </a:r>
            <a:r>
              <a:rPr lang="en-US" i="1" dirty="0"/>
              <a:t>MoneyGuard</a:t>
            </a:r>
            <a:r>
              <a:rPr lang="en-US" dirty="0"/>
              <a:t>® solutions policyowners. However, the tools, resources and services may change or evolve over time.</a:t>
            </a:r>
          </a:p>
          <a:p>
            <a:pPr>
              <a:defRPr/>
            </a:pPr>
            <a:r>
              <a:rPr lang="en-US" b="1" dirty="0"/>
              <a:t>Lincoln Concierge Care Coordination includes claims support provided by Lincoln Financial and services provided by a third-party vendor not affiliated with Lincoln Financial. Concierge Care third-party vendors do not provide direct care or home services. Participating providers are not agents or employees of Lincoln Financial Group or the third-party vendor. Results and outcomes cannot be guaranteed. The availability of any particular provider cannot be guaranteed and is subject to change. Lincoln Financial does not monitor or participate in the review of programs or services referred or recommended by third-party vendors. Long-term care coverage is provided through the applicable long-term care rider offered through your Lincoln policy.</a:t>
            </a:r>
          </a:p>
          <a:p>
            <a:pPr>
              <a:defRPr/>
            </a:pPr>
            <a:r>
              <a:rPr lang="en-US" b="1" dirty="0"/>
              <a:t>All guarantees and benefits of the insurance policy are subject to the claims-paying ability of the issuing insurance company. </a:t>
            </a:r>
            <a:r>
              <a:rPr lang="en-US" dirty="0"/>
              <a:t>They are not backed by the broker-dealer and/or insurance agency selling the policy, or any affiliates of those entities other than the issuing company affiliates, and none makes any representations or guarantees regarding the claims-paying ability of the issuer. </a:t>
            </a:r>
          </a:p>
          <a:p>
            <a:pPr>
              <a:defRPr/>
            </a:pPr>
            <a:r>
              <a:rPr lang="en-US" dirty="0"/>
              <a:t>In most cases, based on our understanding of applicable law, the policy will be a Modified Endowment Contract (MEC) as defined in section 7702A of the Internal Revenue Code. Distributions from a MEC will be subject to income tax, and an additional 10% federal income tax penalty applies to taxable distributions received before the policy owner reaches age 59½.</a:t>
            </a:r>
          </a:p>
          <a:p>
            <a:pPr>
              <a:defRPr/>
            </a:pPr>
            <a:endParaRPr lang="en-US" dirty="0"/>
          </a:p>
        </p:txBody>
      </p:sp>
    </p:spTree>
    <p:extLst>
      <p:ext uri="{BB962C8B-B14F-4D97-AF65-F5344CB8AC3E}">
        <p14:creationId xmlns:p14="http://schemas.microsoft.com/office/powerpoint/2010/main" val="4225967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F244B5E-0635-470A-9106-A2A0CE858EFD}"/>
              </a:ext>
            </a:extLst>
          </p:cNvPr>
          <p:cNvSpPr>
            <a:spLocks noGrp="1"/>
          </p:cNvSpPr>
          <p:nvPr>
            <p:ph type="title"/>
          </p:nvPr>
        </p:nvSpPr>
        <p:spPr/>
        <p:txBody>
          <a:bodyPr/>
          <a:lstStyle/>
          <a:p>
            <a:r>
              <a:rPr lang="en-US" altLang="en-US" dirty="0"/>
              <a:t>Important information</a:t>
            </a:r>
            <a:endParaRPr lang="en-US" dirty="0"/>
          </a:p>
        </p:txBody>
      </p:sp>
      <p:sp>
        <p:nvSpPr>
          <p:cNvPr id="9" name="Text Placeholder 8">
            <a:extLst>
              <a:ext uri="{FF2B5EF4-FFF2-40B4-BE49-F238E27FC236}">
                <a16:creationId xmlns:a16="http://schemas.microsoft.com/office/drawing/2014/main" id="{23D2BE49-CB70-4573-A6C4-05F308DA9A59}"/>
              </a:ext>
            </a:extLst>
          </p:cNvPr>
          <p:cNvSpPr>
            <a:spLocks noGrp="1"/>
          </p:cNvSpPr>
          <p:nvPr>
            <p:ph type="body" sz="quarter" idx="11"/>
          </p:nvPr>
        </p:nvSpPr>
        <p:spPr>
          <a:xfrm>
            <a:off x="571641" y="1514037"/>
            <a:ext cx="8419959" cy="4593147"/>
          </a:xfrm>
        </p:spPr>
        <p:txBody>
          <a:bodyPr/>
          <a:lstStyle/>
          <a:p>
            <a:pPr>
              <a:defRPr/>
            </a:pPr>
            <a:r>
              <a:rPr lang="en-US" b="1" i="1" dirty="0"/>
              <a:t>MoneyGuard Market Advantage</a:t>
            </a:r>
            <a:r>
              <a:rPr lang="en-US" dirty="0"/>
              <a:t>®</a:t>
            </a:r>
            <a:r>
              <a:rPr lang="en-US" b="1" dirty="0"/>
              <a:t> is a variable life insurance policy issued by The Lincoln National Life Insurance Company, Fort Wayne, IN on Policy Form ICC20-MGV892/20-MGV892 with a Long-Term Care Benefits Rider (LTCBR) on Rider Form ICC20LTCBR-892/LTCBR-892, a Value Protection Rider on Form ICC20VPR-892/VPR-892 and a Benefit Transfer Rider on Form ICC22BTR-895/ BTR-895. Available in all states except CA &amp; NY. </a:t>
            </a:r>
          </a:p>
          <a:p>
            <a:pPr>
              <a:defRPr/>
            </a:pPr>
            <a:r>
              <a:rPr lang="en-US" b="1" dirty="0"/>
              <a:t>Only appropriately-licensed Registered Representatives can sell variable products.</a:t>
            </a:r>
          </a:p>
          <a:p>
            <a:pPr>
              <a:defRPr/>
            </a:pPr>
            <a:r>
              <a:rPr lang="en-US" b="1" i="1" dirty="0" err="1"/>
              <a:t>MoneyGuard</a:t>
            </a:r>
            <a:r>
              <a:rPr lang="en-US" b="1" i="1" dirty="0"/>
              <a:t> Fixed Advantage</a:t>
            </a:r>
            <a:r>
              <a:rPr lang="en-US" dirty="0"/>
              <a:t>®</a:t>
            </a:r>
            <a:r>
              <a:rPr lang="en-US" b="1" dirty="0"/>
              <a:t> is a universal life insurance policy issued by the Lincoln National Life Insurance Company, Fort Wayne, IN, on Policy Form ICC19-MG890/19-MG890 and state variations with the following riders: Value Protection Endorsement (VPE) on form ICC19END-10534/END-10534; Terminal Illness Acceleration of Death Benefit Rider (TIR) on form ICC19TIR-891/TIR-891; Long-Term Care Benefits Rider (LTCBR) on form ICC19LTCBR-890/LTCBR-890; Benefit Transfer Rider (BTR) on form ICC21BTR-894/BTR-894. Available in all states except CA &amp; NY. </a:t>
            </a:r>
          </a:p>
          <a:p>
            <a:pPr>
              <a:defRPr/>
            </a:pPr>
            <a:r>
              <a:rPr lang="en-US" b="1" dirty="0"/>
              <a:t>Lincoln </a:t>
            </a:r>
            <a:r>
              <a:rPr lang="en-US" b="1" i="1" dirty="0"/>
              <a:t>MoneyGuard</a:t>
            </a:r>
            <a:r>
              <a:rPr lang="en-US" b="1" dirty="0"/>
              <a:t>® II is a universal life insurance policy issued by The Lincoln National Life Insurance Company, Fort Wayne, IN, on Policy Form LN880/ ICC13LN880 with the following riders: Value Protection Rider (VPR) on form LR880 and state variations/ICC15LR880 Rev; Long-Term Care Acceleration of Benefits Rider (LABR) on form LR881/ICC13LR881; optional Long-Term Care Extension of Benefits Rider (LEBR) on form LR882/ICC13LR882. Only available in CA. </a:t>
            </a:r>
          </a:p>
          <a:p>
            <a:pPr>
              <a:defRPr/>
            </a:pPr>
            <a:r>
              <a:rPr lang="en-US" b="1" dirty="0"/>
              <a:t>Lincoln </a:t>
            </a:r>
            <a:r>
              <a:rPr lang="en-US" b="1" i="1" dirty="0" err="1"/>
              <a:t>MoneyGuard</a:t>
            </a:r>
            <a:r>
              <a:rPr lang="en-US" b="1" dirty="0"/>
              <a:t>® III is a universal life insurance product issued by the Lincoln National Life Insurance Company, Fort Wayne, IN, on Policy Form ICC19-MG890/19-MG890 with the following riders: Value Protection Endorsement (VPE) on form ICC19END-10534/END-10534; Terminal Illness Acceleration of Death Benefit Rider (TIR) on form ICC19TIR-891/TIR-891; Long-Term Care Benefits Rider (LTCBR) on form ICC19LTCBR-890/LTCBR-890. Not available in CA or NY.</a:t>
            </a:r>
          </a:p>
          <a:p>
            <a:pPr>
              <a:defRPr/>
            </a:pPr>
            <a:r>
              <a:rPr lang="en-US" dirty="0"/>
              <a:t>The insurance policy and riders have limitations, exclusions and reductions; and are subject to medical underwriting. Long-term care benefit riders may not cover all costs associated with long-term care costs incurred by the insured during the coverage period. All contract provisions, including limitations and exclusions, should be carefully reviewed by the owner. A version of Lincoln Concierge Care Coordination is guaranteed for Lincoln </a:t>
            </a:r>
            <a:r>
              <a:rPr lang="en-US" i="1" dirty="0"/>
              <a:t>MoneyGuard</a:t>
            </a:r>
            <a:r>
              <a:rPr lang="en-US" dirty="0"/>
              <a:t>® solutions policyowners. However, the tools, resources and services may change or evolve over time. </a:t>
            </a:r>
          </a:p>
          <a:p>
            <a:pPr>
              <a:defRPr/>
            </a:pPr>
            <a:r>
              <a:rPr lang="en-US" dirty="0"/>
              <a:t>Benefit eligibility If a licensed health care practitioner certifies that you are chronically ill and unable to perform at least two Activities of Daily Living (bathing, continence, dressing, eating, toileting, and transferring) for at least 90 days, and you have met the benefit eligibility conditions identified in your policy, you'll be reimbursed for qualified long-term care expenses — up to the monthly maximum benefit specified in your policy — under a care plan your licensed health care practitioner prescribes. You are also considered chronically ill if you were certified by a licensed health care practitioner as requiring substantial supervision to protect you from threats to health and safety caused by severe cognitive impairment.</a:t>
            </a:r>
          </a:p>
          <a:p>
            <a:pPr>
              <a:defRPr/>
            </a:pPr>
            <a:r>
              <a:rPr lang="en-US" dirty="0"/>
              <a:t>All information within this financial professional guide is current as of the created date of this material. </a:t>
            </a:r>
          </a:p>
          <a:p>
            <a:pPr>
              <a:defRPr/>
            </a:pPr>
            <a:endParaRPr lang="en-US" dirty="0"/>
          </a:p>
        </p:txBody>
      </p:sp>
    </p:spTree>
    <p:extLst>
      <p:ext uri="{BB962C8B-B14F-4D97-AF65-F5344CB8AC3E}">
        <p14:creationId xmlns:p14="http://schemas.microsoft.com/office/powerpoint/2010/main" val="105089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017"/>
        <p:cNvGrpSpPr/>
        <p:nvPr/>
      </p:nvGrpSpPr>
      <p:grpSpPr>
        <a:xfrm>
          <a:off x="0" y="0"/>
          <a:ext cx="0" cy="0"/>
          <a:chOff x="0" y="0"/>
          <a:chExt cx="0" cy="0"/>
        </a:xfrm>
      </p:grpSpPr>
      <p:pic>
        <p:nvPicPr>
          <p:cNvPr id="2" name="Picture 1" descr="Image">
            <a:extLst>
              <a:ext uri="{FF2B5EF4-FFF2-40B4-BE49-F238E27FC236}">
                <a16:creationId xmlns:a16="http://schemas.microsoft.com/office/drawing/2014/main" id="{2F459977-5CA9-A7AC-DCD0-D968B22AE3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149" y="1473000"/>
            <a:ext cx="3606220" cy="3606220"/>
          </a:xfrm>
          <a:prstGeom prst="rect">
            <a:avLst/>
          </a:prstGeom>
        </p:spPr>
      </p:pic>
      <p:sp>
        <p:nvSpPr>
          <p:cNvPr id="1019" name="Google Shape;1019;p3"/>
          <p:cNvSpPr txBox="1"/>
          <p:nvPr/>
        </p:nvSpPr>
        <p:spPr>
          <a:xfrm>
            <a:off x="4831313" y="2079948"/>
            <a:ext cx="5401559" cy="24010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4200" b="0" i="0" u="none" strike="noStrike" cap="none" dirty="0">
                <a:solidFill>
                  <a:schemeClr val="lt1"/>
                </a:solidFill>
                <a:latin typeface="Georgia"/>
                <a:ea typeface="Georgia"/>
                <a:cs typeface="Georgia"/>
                <a:sym typeface="Georgia"/>
              </a:rPr>
              <a:t>Commitment is what transforms a promise into a reality.”</a:t>
            </a:r>
            <a:endParaRPr sz="2000" b="0" i="0" u="none" strike="noStrike" cap="none" baseline="30000" dirty="0">
              <a:solidFill>
                <a:schemeClr val="lt1"/>
              </a:solidFill>
              <a:latin typeface="Georgia"/>
              <a:ea typeface="Georgia"/>
              <a:cs typeface="Georgia"/>
              <a:sym typeface="Georgia"/>
            </a:endParaRPr>
          </a:p>
        </p:txBody>
      </p:sp>
      <p:sp>
        <p:nvSpPr>
          <p:cNvPr id="1020" name="Google Shape;1020;p3"/>
          <p:cNvSpPr/>
          <p:nvPr/>
        </p:nvSpPr>
        <p:spPr>
          <a:xfrm>
            <a:off x="4912593" y="4091630"/>
            <a:ext cx="4270248" cy="31034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45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 ABRAHAM LINCOLN</a:t>
            </a:r>
            <a:endParaRPr sz="1600" b="0" i="0" u="none" strike="noStrike" cap="none">
              <a:solidFill>
                <a:schemeClr val="lt1"/>
              </a:solidFill>
              <a:latin typeface="Calibri"/>
              <a:ea typeface="Calibri"/>
              <a:cs typeface="Calibri"/>
              <a:sym typeface="Calibri"/>
            </a:endParaRPr>
          </a:p>
        </p:txBody>
      </p:sp>
      <p:sp>
        <p:nvSpPr>
          <p:cNvPr id="1021" name="Google Shape;1021;p3"/>
          <p:cNvSpPr txBox="1"/>
          <p:nvPr/>
        </p:nvSpPr>
        <p:spPr>
          <a:xfrm>
            <a:off x="3790588" y="1955165"/>
            <a:ext cx="757561" cy="738516"/>
          </a:xfrm>
          <a:prstGeom prst="rect">
            <a:avLst/>
          </a:prstGeom>
          <a:solidFill>
            <a:schemeClr val="accen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600"/>
              <a:buFont typeface="Arial"/>
              <a:buNone/>
            </a:pPr>
            <a:r>
              <a:rPr lang="en-US" sz="1600" b="1" i="0" u="none" strike="noStrike" cap="none">
                <a:solidFill>
                  <a:schemeClr val="lt1"/>
                </a:solidFill>
                <a:latin typeface="Georgia"/>
                <a:ea typeface="Georgia"/>
                <a:cs typeface="Georgia"/>
                <a:sym typeface="Georgia"/>
              </a:rPr>
              <a:t> </a:t>
            </a:r>
            <a:endParaRPr sz="1600" b="1" i="0" u="none" strike="noStrike" cap="none">
              <a:solidFill>
                <a:schemeClr val="lt1"/>
              </a:solidFill>
              <a:latin typeface="Georgia"/>
              <a:ea typeface="Georgia"/>
              <a:cs typeface="Georgia"/>
              <a:sym typeface="Georgia"/>
            </a:endParaRPr>
          </a:p>
        </p:txBody>
      </p:sp>
      <p:sp>
        <p:nvSpPr>
          <p:cNvPr id="1022" name="Google Shape;1022;p3"/>
          <p:cNvSpPr txBox="1"/>
          <p:nvPr/>
        </p:nvSpPr>
        <p:spPr>
          <a:xfrm>
            <a:off x="3959847" y="2079948"/>
            <a:ext cx="4270248" cy="48894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8000" b="0" i="0" u="none" strike="noStrike" cap="none">
                <a:solidFill>
                  <a:schemeClr val="lt1"/>
                </a:solidFill>
                <a:latin typeface="Georgia"/>
                <a:ea typeface="Georgia"/>
                <a:cs typeface="Georgia"/>
                <a:sym typeface="Georgia"/>
              </a:rPr>
              <a:t>“</a:t>
            </a:r>
            <a:endParaRPr sz="8000" b="0" i="0" u="none" strike="noStrike" cap="none" baseline="30000">
              <a:solidFill>
                <a:schemeClr val="lt1"/>
              </a:solidFill>
              <a:latin typeface="Georgia"/>
              <a:ea typeface="Georgia"/>
              <a:cs typeface="Georgia"/>
              <a:sym typeface="Georgi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6"/>
        <p:cNvGrpSpPr/>
        <p:nvPr/>
      </p:nvGrpSpPr>
      <p:grpSpPr>
        <a:xfrm>
          <a:off x="0" y="0"/>
          <a:ext cx="0" cy="0"/>
          <a:chOff x="0" y="0"/>
          <a:chExt cx="0" cy="0"/>
        </a:xfrm>
      </p:grpSpPr>
      <p:pic>
        <p:nvPicPr>
          <p:cNvPr id="2" name="Picture 6" descr="Senior adult woman hugging daughter">
            <a:extLst>
              <a:ext uri="{FF2B5EF4-FFF2-40B4-BE49-F238E27FC236}">
                <a16:creationId xmlns:a16="http://schemas.microsoft.com/office/drawing/2014/main" id="{0CD30F45-3D11-C438-B551-051C901D3D5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571638" y="1485471"/>
            <a:ext cx="3597729" cy="3515561"/>
          </a:xfrm>
          <a:prstGeom prst="rect">
            <a:avLst/>
          </a:prstGeom>
          <a:noFill/>
          <a:extLst>
            <a:ext uri="{909E8E84-426E-40DD-AFC4-6F175D3DCCD1}">
              <a14:hiddenFill xmlns:a14="http://schemas.microsoft.com/office/drawing/2010/main">
                <a:solidFill>
                  <a:srgbClr val="FFFFFF"/>
                </a:solidFill>
              </a14:hiddenFill>
            </a:ext>
          </a:extLst>
        </p:spPr>
      </p:pic>
      <p:sp>
        <p:nvSpPr>
          <p:cNvPr id="1028" name="Google Shape;1028;p100"/>
          <p:cNvSpPr txBox="1">
            <a:spLocks noGrp="1"/>
          </p:cNvSpPr>
          <p:nvPr>
            <p:ph type="title"/>
          </p:nvPr>
        </p:nvSpPr>
        <p:spPr>
          <a:xfrm>
            <a:off x="571641" y="484632"/>
            <a:ext cx="11036808" cy="52120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400"/>
              <a:buFont typeface="Georgia"/>
              <a:buNone/>
            </a:pPr>
            <a:r>
              <a:rPr lang="en-US" dirty="0"/>
              <a:t>Long-term care is a personal experience.</a:t>
            </a:r>
            <a:endParaRPr dirty="0"/>
          </a:p>
        </p:txBody>
      </p:sp>
      <p:sp>
        <p:nvSpPr>
          <p:cNvPr id="1029" name="Google Shape;1029;p100"/>
          <p:cNvSpPr txBox="1"/>
          <p:nvPr/>
        </p:nvSpPr>
        <p:spPr>
          <a:xfrm>
            <a:off x="4831313" y="2079948"/>
            <a:ext cx="5401559" cy="24010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2000" b="0" i="0" u="none" strike="noStrike" cap="none" dirty="0">
                <a:solidFill>
                  <a:schemeClr val="dk1"/>
                </a:solidFill>
                <a:latin typeface="Calibri"/>
                <a:ea typeface="Calibri"/>
                <a:cs typeface="Calibri"/>
                <a:sym typeface="Calibri"/>
              </a:rPr>
              <a:t>You’re always thinking about falls. I slept outside my mother’s bedroom on a couch near the door. I gave her a bell to ring if she needed to go to the bathroom. One night she didn’t ring the bell and I didn’t hear her, and she fell and fractured her spine in two places. That led to 40 days in the hospital, and I was there 24/7 for all but five of those days.”</a:t>
            </a:r>
            <a:endParaRPr dirty="0"/>
          </a:p>
          <a:p>
            <a:pPr marL="0" marR="0" lvl="0" indent="0" algn="l" rtl="0">
              <a:lnSpc>
                <a:spcPct val="100000"/>
              </a:lnSpc>
              <a:spcBef>
                <a:spcPts val="0"/>
              </a:spcBef>
              <a:spcAft>
                <a:spcPts val="0"/>
              </a:spcAft>
              <a:buNone/>
            </a:pPr>
            <a:endParaRPr sz="4200" b="0" i="0" u="none" strike="noStrike" cap="none" dirty="0">
              <a:solidFill>
                <a:schemeClr val="dk1"/>
              </a:solidFill>
              <a:latin typeface="Calibri"/>
              <a:ea typeface="Calibri"/>
              <a:cs typeface="Calibri"/>
              <a:sym typeface="Calibri"/>
            </a:endParaRPr>
          </a:p>
        </p:txBody>
      </p:sp>
      <p:sp>
        <p:nvSpPr>
          <p:cNvPr id="1030" name="Google Shape;1030;p100"/>
          <p:cNvSpPr/>
          <p:nvPr/>
        </p:nvSpPr>
        <p:spPr>
          <a:xfrm>
            <a:off x="4831313" y="4325783"/>
            <a:ext cx="4270248" cy="31034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450"/>
              </a:spcBef>
              <a:spcAft>
                <a:spcPts val="0"/>
              </a:spcAft>
              <a:buClr>
                <a:srgbClr val="000000"/>
              </a:buClr>
              <a:buSzPts val="1600"/>
              <a:buFont typeface="Arial"/>
              <a:buNone/>
            </a:pPr>
            <a:r>
              <a:rPr lang="en-US" sz="1600" b="1" i="0" u="none" strike="noStrike" cap="none">
                <a:solidFill>
                  <a:schemeClr val="accent1"/>
                </a:solidFill>
                <a:latin typeface="Calibri"/>
                <a:ea typeface="Calibri"/>
                <a:cs typeface="Calibri"/>
                <a:sym typeface="Calibri"/>
              </a:rPr>
              <a:t>— FAMILY CAREGIVER</a:t>
            </a:r>
            <a:endParaRPr sz="1600" b="0" i="0" u="none" strike="noStrike" cap="none">
              <a:solidFill>
                <a:schemeClr val="accent1"/>
              </a:solidFill>
              <a:latin typeface="Calibri"/>
              <a:ea typeface="Calibri"/>
              <a:cs typeface="Calibri"/>
              <a:sym typeface="Calibri"/>
            </a:endParaRPr>
          </a:p>
        </p:txBody>
      </p:sp>
      <p:sp>
        <p:nvSpPr>
          <p:cNvPr id="1031" name="Google Shape;1031;p100"/>
          <p:cNvSpPr txBox="1"/>
          <p:nvPr/>
        </p:nvSpPr>
        <p:spPr>
          <a:xfrm>
            <a:off x="3790588" y="1955165"/>
            <a:ext cx="757561" cy="738516"/>
          </a:xfrm>
          <a:prstGeom prst="rect">
            <a:avLst/>
          </a:prstGeom>
          <a:solidFill>
            <a:schemeClr val="accen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600"/>
              <a:buFont typeface="Arial"/>
              <a:buNone/>
            </a:pPr>
            <a:r>
              <a:rPr lang="en-US" sz="1600" b="1" i="0" u="none" strike="noStrike" cap="none">
                <a:solidFill>
                  <a:schemeClr val="lt1"/>
                </a:solidFill>
                <a:latin typeface="Georgia"/>
                <a:ea typeface="Georgia"/>
                <a:cs typeface="Georgia"/>
                <a:sym typeface="Georgia"/>
              </a:rPr>
              <a:t> </a:t>
            </a:r>
            <a:endParaRPr sz="1600" b="1" i="0" u="none" strike="noStrike" cap="none">
              <a:solidFill>
                <a:schemeClr val="lt1"/>
              </a:solidFill>
              <a:latin typeface="Georgia"/>
              <a:ea typeface="Georgia"/>
              <a:cs typeface="Georgia"/>
              <a:sym typeface="Georgia"/>
            </a:endParaRPr>
          </a:p>
        </p:txBody>
      </p:sp>
      <p:sp>
        <p:nvSpPr>
          <p:cNvPr id="1032" name="Google Shape;1032;p100"/>
          <p:cNvSpPr txBox="1"/>
          <p:nvPr/>
        </p:nvSpPr>
        <p:spPr>
          <a:xfrm>
            <a:off x="3959847" y="2079948"/>
            <a:ext cx="4270248" cy="48894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8000" b="0" i="0" u="none" strike="noStrike" cap="none">
                <a:solidFill>
                  <a:schemeClr val="lt1"/>
                </a:solidFill>
                <a:latin typeface="Georgia"/>
                <a:ea typeface="Georgia"/>
                <a:cs typeface="Georgia"/>
                <a:sym typeface="Georgia"/>
              </a:rPr>
              <a:t>“</a:t>
            </a:r>
            <a:endParaRPr sz="8000" b="0" i="0" u="none" strike="noStrike" cap="none" baseline="30000">
              <a:solidFill>
                <a:schemeClr val="lt1"/>
              </a:solidFill>
              <a:latin typeface="Georgia"/>
              <a:ea typeface="Georgia"/>
              <a:cs typeface="Georgia"/>
              <a:sym typeface="Georgi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36"/>
        <p:cNvGrpSpPr/>
        <p:nvPr/>
      </p:nvGrpSpPr>
      <p:grpSpPr>
        <a:xfrm>
          <a:off x="0" y="0"/>
          <a:ext cx="0" cy="0"/>
          <a:chOff x="0" y="0"/>
          <a:chExt cx="0" cy="0"/>
        </a:xfrm>
      </p:grpSpPr>
      <p:sp>
        <p:nvSpPr>
          <p:cNvPr id="1037" name="Google Shape;1037;p101"/>
          <p:cNvSpPr txBox="1"/>
          <p:nvPr/>
        </p:nvSpPr>
        <p:spPr>
          <a:xfrm>
            <a:off x="2686108" y="1850954"/>
            <a:ext cx="6819784" cy="2401006"/>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en-US" sz="4200" b="0" i="0" u="none" strike="noStrike" cap="none" dirty="0">
                <a:solidFill>
                  <a:schemeClr val="lt1"/>
                </a:solidFill>
                <a:latin typeface="Georgia"/>
                <a:ea typeface="Georgia"/>
                <a:cs typeface="Georgia"/>
                <a:sym typeface="Georgia"/>
              </a:rPr>
              <a:t>This is more than a story </a:t>
            </a:r>
            <a:br>
              <a:rPr lang="en-US" sz="4200" b="0" i="0" u="none" strike="noStrike" cap="none" dirty="0">
                <a:solidFill>
                  <a:schemeClr val="lt1"/>
                </a:solidFill>
                <a:latin typeface="Georgia"/>
                <a:ea typeface="Georgia"/>
                <a:cs typeface="Georgia"/>
                <a:sym typeface="Georgia"/>
              </a:rPr>
            </a:br>
            <a:r>
              <a:rPr lang="en-US" sz="4200" b="0" i="0" u="none" strike="noStrike" cap="none" dirty="0">
                <a:solidFill>
                  <a:schemeClr val="lt1"/>
                </a:solidFill>
                <a:latin typeface="Georgia"/>
                <a:ea typeface="Georgia"/>
                <a:cs typeface="Georgia"/>
                <a:sym typeface="Georgia"/>
              </a:rPr>
              <a:t>about long-term care.</a:t>
            </a:r>
            <a:endParaRPr dirty="0"/>
          </a:p>
          <a:p>
            <a:pPr marL="0" marR="0" lvl="0" indent="0" algn="ctr" rtl="0">
              <a:lnSpc>
                <a:spcPct val="90000"/>
              </a:lnSpc>
              <a:spcBef>
                <a:spcPts val="2400"/>
              </a:spcBef>
              <a:spcAft>
                <a:spcPts val="2400"/>
              </a:spcAft>
              <a:buNone/>
            </a:pPr>
            <a:r>
              <a:rPr lang="en-US" sz="4200" b="0" i="1" u="none" strike="noStrike" cap="none" dirty="0">
                <a:solidFill>
                  <a:schemeClr val="lt1"/>
                </a:solidFill>
                <a:latin typeface="Georgia"/>
                <a:ea typeface="Georgia"/>
                <a:cs typeface="Georgia"/>
                <a:sym typeface="Georgia"/>
              </a:rPr>
              <a:t>It’s a story about </a:t>
            </a:r>
            <a:br>
              <a:rPr lang="en-US" sz="4200" b="0" i="1" u="none" strike="noStrike" cap="none" dirty="0">
                <a:solidFill>
                  <a:schemeClr val="lt1"/>
                </a:solidFill>
                <a:latin typeface="Georgia"/>
                <a:ea typeface="Georgia"/>
                <a:cs typeface="Georgia"/>
                <a:sym typeface="Georgia"/>
              </a:rPr>
            </a:br>
            <a:r>
              <a:rPr lang="en-US" sz="4200" b="0" i="1" u="none" strike="noStrike" cap="none" dirty="0">
                <a:solidFill>
                  <a:schemeClr val="lt1"/>
                </a:solidFill>
                <a:latin typeface="Georgia"/>
                <a:ea typeface="Georgia"/>
                <a:cs typeface="Georgia"/>
                <a:sym typeface="Georgia"/>
              </a:rPr>
              <a:t>long-term commitment</a:t>
            </a:r>
            <a:r>
              <a:rPr lang="en-US" sz="4200" b="0" i="0" u="none" strike="noStrike" cap="none" dirty="0">
                <a:solidFill>
                  <a:schemeClr val="lt1"/>
                </a:solidFill>
                <a:latin typeface="Georgia"/>
                <a:ea typeface="Georgia"/>
                <a:cs typeface="Georgia"/>
                <a:sym typeface="Georgia"/>
              </a:rPr>
              <a: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6" name="Google Shape;1066;p103"/>
          <p:cNvSpPr/>
          <p:nvPr/>
        </p:nvSpPr>
        <p:spPr>
          <a:xfrm>
            <a:off x="3460750" y="2590641"/>
            <a:ext cx="2571586" cy="3297096"/>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00" b="0" i="0" u="none" strike="noStrike" cap="none">
              <a:solidFill>
                <a:schemeClr val="accent1"/>
              </a:solidFill>
              <a:latin typeface="Arial"/>
              <a:ea typeface="Arial"/>
              <a:cs typeface="Arial"/>
              <a:sym typeface="Arial"/>
            </a:endParaRPr>
          </a:p>
        </p:txBody>
      </p:sp>
      <p:sp>
        <p:nvSpPr>
          <p:cNvPr id="1065" name="Google Shape;1065;p103"/>
          <p:cNvSpPr/>
          <p:nvPr/>
        </p:nvSpPr>
        <p:spPr>
          <a:xfrm>
            <a:off x="6273914" y="2590641"/>
            <a:ext cx="2565875" cy="329709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00" b="0" i="0" u="none" strike="noStrike" cap="none">
              <a:solidFill>
                <a:schemeClr val="accent1"/>
              </a:solidFill>
              <a:latin typeface="Arial"/>
              <a:ea typeface="Arial"/>
              <a:cs typeface="Arial"/>
              <a:sym typeface="Arial"/>
            </a:endParaRPr>
          </a:p>
        </p:txBody>
      </p:sp>
      <p:sp>
        <p:nvSpPr>
          <p:cNvPr id="2" name="Google Shape;1065;p103">
            <a:extLst>
              <a:ext uri="{FF2B5EF4-FFF2-40B4-BE49-F238E27FC236}">
                <a16:creationId xmlns:a16="http://schemas.microsoft.com/office/drawing/2014/main" id="{DBD0895B-C0F0-305E-973E-E514FE478FAB}"/>
              </a:ext>
            </a:extLst>
          </p:cNvPr>
          <p:cNvSpPr/>
          <p:nvPr/>
        </p:nvSpPr>
        <p:spPr>
          <a:xfrm>
            <a:off x="9081367" y="2590641"/>
            <a:ext cx="2565875" cy="32970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00" b="0" i="0" u="none" strike="noStrike" cap="none">
              <a:solidFill>
                <a:schemeClr val="accent1"/>
              </a:solidFill>
              <a:latin typeface="Arial"/>
              <a:ea typeface="Arial"/>
              <a:cs typeface="Arial"/>
              <a:sym typeface="Arial"/>
            </a:endParaRPr>
          </a:p>
        </p:txBody>
      </p:sp>
      <p:sp>
        <p:nvSpPr>
          <p:cNvPr id="3" name="Google Shape;1065;p103">
            <a:extLst>
              <a:ext uri="{FF2B5EF4-FFF2-40B4-BE49-F238E27FC236}">
                <a16:creationId xmlns:a16="http://schemas.microsoft.com/office/drawing/2014/main" id="{3E3ED525-ED03-3A99-5DD5-EE7732E4BF2F}"/>
              </a:ext>
            </a:extLst>
          </p:cNvPr>
          <p:cNvSpPr/>
          <p:nvPr/>
        </p:nvSpPr>
        <p:spPr>
          <a:xfrm>
            <a:off x="581629" y="2617883"/>
            <a:ext cx="2565875" cy="329709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00" b="0" i="0" u="none" strike="noStrike" cap="none">
              <a:solidFill>
                <a:schemeClr val="accent1"/>
              </a:solidFill>
              <a:latin typeface="Arial"/>
              <a:ea typeface="Arial"/>
              <a:cs typeface="Arial"/>
              <a:sym typeface="Arial"/>
            </a:endParaRPr>
          </a:p>
        </p:txBody>
      </p:sp>
      <p:sp>
        <p:nvSpPr>
          <p:cNvPr id="1070" name="Google Shape;1070;p103"/>
          <p:cNvSpPr txBox="1"/>
          <p:nvPr/>
        </p:nvSpPr>
        <p:spPr>
          <a:xfrm>
            <a:off x="3738102" y="3504116"/>
            <a:ext cx="1853073" cy="664797"/>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1600" b="0" i="0" u="none" strike="noStrike" cap="none" dirty="0">
                <a:solidFill>
                  <a:schemeClr val="lt1"/>
                </a:solidFill>
                <a:latin typeface="Georgia"/>
                <a:ea typeface="Georgia"/>
                <a:cs typeface="Georgia"/>
                <a:sym typeface="Georgia"/>
              </a:rPr>
              <a:t>Strengthen your commitment to clients.</a:t>
            </a:r>
            <a:endParaRPr sz="1600" b="0" i="0" u="none" strike="noStrike" cap="none" dirty="0">
              <a:solidFill>
                <a:schemeClr val="lt1"/>
              </a:solidFill>
              <a:latin typeface="Georgia"/>
              <a:ea typeface="Georgia"/>
              <a:cs typeface="Georgia"/>
              <a:sym typeface="Georgia"/>
            </a:endParaRPr>
          </a:p>
        </p:txBody>
      </p:sp>
      <p:sp>
        <p:nvSpPr>
          <p:cNvPr id="1071" name="Google Shape;1071;p103"/>
          <p:cNvSpPr txBox="1"/>
          <p:nvPr/>
        </p:nvSpPr>
        <p:spPr>
          <a:xfrm>
            <a:off x="6541057" y="3504116"/>
            <a:ext cx="1951599" cy="886397"/>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1600" b="0" i="0" u="none" strike="noStrike" cap="none" dirty="0">
                <a:solidFill>
                  <a:schemeClr val="lt1"/>
                </a:solidFill>
                <a:latin typeface="Georgia"/>
                <a:ea typeface="Georgia"/>
                <a:cs typeface="Georgia"/>
                <a:sym typeface="Georgia"/>
              </a:rPr>
              <a:t>Protect your clients’ commitments to their loved ones and their legacy.</a:t>
            </a:r>
            <a:endParaRPr sz="1600" b="0" i="0" u="none" strike="noStrike" cap="none" dirty="0">
              <a:solidFill>
                <a:schemeClr val="lt1"/>
              </a:solidFill>
              <a:latin typeface="Georgia"/>
              <a:ea typeface="Georgia"/>
              <a:cs typeface="Georgia"/>
              <a:sym typeface="Georgia"/>
            </a:endParaRPr>
          </a:p>
        </p:txBody>
      </p:sp>
      <p:sp>
        <p:nvSpPr>
          <p:cNvPr id="1072" name="Google Shape;1072;p103"/>
          <p:cNvSpPr txBox="1"/>
          <p:nvPr/>
        </p:nvSpPr>
        <p:spPr>
          <a:xfrm>
            <a:off x="9345070" y="3504116"/>
            <a:ext cx="1920871" cy="664797"/>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1600" b="0" i="0" u="none" strike="noStrike" cap="none" dirty="0">
                <a:solidFill>
                  <a:schemeClr val="lt1"/>
                </a:solidFill>
                <a:latin typeface="Georgia"/>
                <a:ea typeface="Georgia"/>
                <a:cs typeface="Georgia"/>
                <a:sym typeface="Georgia"/>
              </a:rPr>
              <a:t>Honor your clients’ commitments to each other.</a:t>
            </a:r>
            <a:endParaRPr sz="1600" b="0" i="0" u="none" strike="noStrike" cap="none" dirty="0">
              <a:solidFill>
                <a:schemeClr val="lt1"/>
              </a:solidFill>
              <a:latin typeface="Georgia"/>
              <a:ea typeface="Georgia"/>
              <a:cs typeface="Georgia"/>
              <a:sym typeface="Georgia"/>
            </a:endParaRPr>
          </a:p>
        </p:txBody>
      </p:sp>
      <p:pic>
        <p:nvPicPr>
          <p:cNvPr id="1073" name="Google Shape;1073;p10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752390" y="2934576"/>
            <a:ext cx="300438" cy="348127"/>
          </a:xfrm>
          <a:prstGeom prst="rect">
            <a:avLst/>
          </a:prstGeom>
          <a:noFill/>
          <a:ln>
            <a:noFill/>
          </a:ln>
        </p:spPr>
      </p:pic>
      <p:pic>
        <p:nvPicPr>
          <p:cNvPr id="1074" name="Google Shape;1074;p10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541055" y="2946271"/>
            <a:ext cx="293512" cy="324736"/>
          </a:xfrm>
          <a:prstGeom prst="rect">
            <a:avLst/>
          </a:prstGeom>
          <a:noFill/>
          <a:ln>
            <a:noFill/>
          </a:ln>
        </p:spPr>
      </p:pic>
      <p:pic>
        <p:nvPicPr>
          <p:cNvPr id="1075" name="Google Shape;1075;p103"/>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318987" y="2926660"/>
            <a:ext cx="336797" cy="363959"/>
          </a:xfrm>
          <a:prstGeom prst="rect">
            <a:avLst/>
          </a:prstGeom>
          <a:noFill/>
          <a:ln>
            <a:noFill/>
          </a:ln>
        </p:spPr>
      </p:pic>
      <p:sp>
        <p:nvSpPr>
          <p:cNvPr id="1076" name="Google Shape;1076;p103"/>
          <p:cNvSpPr txBox="1"/>
          <p:nvPr/>
        </p:nvSpPr>
        <p:spPr>
          <a:xfrm>
            <a:off x="598326" y="1177112"/>
            <a:ext cx="10993947" cy="623398"/>
          </a:xfrm>
          <a:prstGeom prst="rect">
            <a:avLst/>
          </a:prstGeom>
          <a:noFill/>
          <a:ln>
            <a:noFill/>
          </a:ln>
        </p:spPr>
        <p:txBody>
          <a:bodyPr spcFirstLastPara="1" wrap="square" lIns="0" tIns="0" rIns="0" bIns="0" anchor="t" anchorCtr="0">
            <a:noAutofit/>
          </a:bodyPr>
          <a:lstStyle/>
          <a:p>
            <a:pPr marR="0" lvl="0" algn="l" rtl="0">
              <a:lnSpc>
                <a:spcPct val="100000"/>
              </a:lnSpc>
              <a:spcBef>
                <a:spcPts val="0"/>
              </a:spcBef>
              <a:spcAft>
                <a:spcPts val="0"/>
              </a:spcAft>
              <a:buClr>
                <a:srgbClr val="000000"/>
              </a:buClr>
              <a:buSzPts val="1400"/>
            </a:pPr>
            <a:r>
              <a:rPr lang="en-US" sz="2000" b="0" i="1" u="none" strike="noStrike" cap="none" dirty="0">
                <a:solidFill>
                  <a:srgbClr val="1A1A1A"/>
                </a:solidFill>
                <a:latin typeface="Georgia"/>
                <a:ea typeface="Georgia"/>
                <a:cs typeface="Georgia"/>
                <a:sym typeface="Georgia"/>
              </a:rPr>
              <a:t>MoneyGuard</a:t>
            </a:r>
            <a:r>
              <a:rPr lang="en-US" sz="2000" b="0" i="0" u="none" strike="noStrike" cap="none" dirty="0">
                <a:solidFill>
                  <a:srgbClr val="1A1A1A"/>
                </a:solidFill>
                <a:latin typeface="Georgia"/>
                <a:ea typeface="Georgia"/>
                <a:cs typeface="Georgia"/>
                <a:sym typeface="Georgia"/>
              </a:rPr>
              <a:t> solutions give you access to a complete platform built to strengthen, protect and honor the commitment between you, your clients and their loved ones.</a:t>
            </a:r>
            <a:endParaRPr sz="2000" dirty="0"/>
          </a:p>
          <a:p>
            <a:pPr marL="0" marR="0" lvl="0" indent="0" algn="l" rtl="0">
              <a:lnSpc>
                <a:spcPct val="100000"/>
              </a:lnSpc>
              <a:spcBef>
                <a:spcPts val="0"/>
              </a:spcBef>
              <a:spcAft>
                <a:spcPts val="0"/>
              </a:spcAft>
              <a:buClr>
                <a:srgbClr val="000000"/>
              </a:buClr>
              <a:buSzPts val="1600"/>
              <a:buFont typeface="Arial"/>
              <a:buNone/>
            </a:pPr>
            <a:endParaRPr sz="2000" b="0" i="0" u="none" strike="noStrike" cap="none" dirty="0">
              <a:solidFill>
                <a:schemeClr val="dk1"/>
              </a:solidFill>
              <a:latin typeface="Georgia"/>
              <a:ea typeface="Georgia"/>
              <a:cs typeface="Georgia"/>
              <a:sym typeface="Georgia"/>
            </a:endParaRPr>
          </a:p>
        </p:txBody>
      </p:sp>
      <p:sp>
        <p:nvSpPr>
          <p:cNvPr id="5" name="Google Shape;1072;p103">
            <a:extLst>
              <a:ext uri="{FF2B5EF4-FFF2-40B4-BE49-F238E27FC236}">
                <a16:creationId xmlns:a16="http://schemas.microsoft.com/office/drawing/2014/main" id="{87CAF2F6-7241-EA26-6FAB-CE1BD35B0ADC}"/>
              </a:ext>
            </a:extLst>
          </p:cNvPr>
          <p:cNvSpPr txBox="1"/>
          <p:nvPr/>
        </p:nvSpPr>
        <p:spPr>
          <a:xfrm>
            <a:off x="864732" y="3504116"/>
            <a:ext cx="1793316" cy="11079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1600" b="0" i="0" u="none" strike="noStrike" cap="none" dirty="0">
                <a:solidFill>
                  <a:schemeClr val="tx1"/>
                </a:solidFill>
                <a:latin typeface="Georgia"/>
                <a:ea typeface="Georgia"/>
                <a:cs typeface="Georgia"/>
                <a:sym typeface="Georgia"/>
              </a:rPr>
              <a:t>Lean into Lincoln’s commitment to long-term care planning and  solutions.</a:t>
            </a:r>
          </a:p>
        </p:txBody>
      </p:sp>
      <p:sp>
        <p:nvSpPr>
          <p:cNvPr id="7" name="Google Shape;1105;p7">
            <a:extLst>
              <a:ext uri="{FF2B5EF4-FFF2-40B4-BE49-F238E27FC236}">
                <a16:creationId xmlns:a16="http://schemas.microsoft.com/office/drawing/2014/main" id="{ACD7D584-A020-D805-191C-8DC5B1A5751C}"/>
              </a:ext>
            </a:extLst>
          </p:cNvPr>
          <p:cNvSpPr txBox="1"/>
          <p:nvPr/>
        </p:nvSpPr>
        <p:spPr>
          <a:xfrm>
            <a:off x="574674" y="302300"/>
            <a:ext cx="11041253"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200"/>
              <a:buFont typeface="Georgia"/>
              <a:buNone/>
            </a:pPr>
            <a:r>
              <a:rPr lang="en-US" sz="3200" b="0" i="0" u="none" strike="noStrike" cap="none" dirty="0">
                <a:solidFill>
                  <a:schemeClr val="dk1"/>
                </a:solidFill>
                <a:latin typeface="Georgia"/>
                <a:ea typeface="Georgia"/>
                <a:cs typeface="Georgia"/>
                <a:sym typeface="Georgia"/>
              </a:rPr>
              <a:t>Experience the </a:t>
            </a:r>
            <a:r>
              <a:rPr lang="en-US" sz="3200" b="0" i="1" u="none" strike="noStrike" cap="none" dirty="0">
                <a:solidFill>
                  <a:schemeClr val="dk1"/>
                </a:solidFill>
                <a:latin typeface="Georgia"/>
                <a:ea typeface="Georgia"/>
                <a:cs typeface="Georgia"/>
                <a:sym typeface="Georgia"/>
              </a:rPr>
              <a:t>MoneyGuard</a:t>
            </a:r>
            <a:r>
              <a:rPr lang="en-US" sz="3200" b="0" i="0" u="none" strike="noStrike" cap="none" baseline="30000" dirty="0">
                <a:solidFill>
                  <a:schemeClr val="dk1"/>
                </a:solidFill>
                <a:latin typeface="Georgia"/>
                <a:ea typeface="Georgia"/>
                <a:cs typeface="Georgia"/>
                <a:sym typeface="Georgia"/>
              </a:rPr>
              <a:t>®</a:t>
            </a:r>
            <a:r>
              <a:rPr lang="en-US" sz="3200" b="0" i="0" u="none" strike="noStrike" cap="none" dirty="0">
                <a:solidFill>
                  <a:schemeClr val="dk1"/>
                </a:solidFill>
                <a:latin typeface="Georgia"/>
                <a:ea typeface="Georgia"/>
                <a:cs typeface="Georgia"/>
                <a:sym typeface="Georgia"/>
              </a:rPr>
              <a:t> </a:t>
            </a:r>
            <a:r>
              <a:rPr lang="en-US" sz="3200" dirty="0">
                <a:solidFill>
                  <a:schemeClr val="dk1"/>
                </a:solidFill>
                <a:latin typeface="Georgia"/>
                <a:ea typeface="Georgia"/>
                <a:cs typeface="Georgia"/>
                <a:sym typeface="Georgia"/>
              </a:rPr>
              <a:t>d</a:t>
            </a:r>
            <a:r>
              <a:rPr lang="en-US" sz="3200" b="0" i="0" u="none" strike="noStrike" cap="none" dirty="0">
                <a:solidFill>
                  <a:schemeClr val="dk1"/>
                </a:solidFill>
                <a:latin typeface="Georgia"/>
                <a:ea typeface="Georgia"/>
                <a:cs typeface="Georgia"/>
                <a:sym typeface="Georgia"/>
              </a:rPr>
              <a:t>ifference</a:t>
            </a:r>
          </a:p>
        </p:txBody>
      </p:sp>
      <p:pic>
        <p:nvPicPr>
          <p:cNvPr id="8" name="Picture 7">
            <a:extLst>
              <a:ext uri="{FF2B5EF4-FFF2-40B4-BE49-F238E27FC236}">
                <a16:creationId xmlns:a16="http://schemas.microsoft.com/office/drawing/2014/main" id="{75E2343D-6622-510A-61AF-A8A8F62673D9}"/>
              </a:ext>
            </a:extLst>
          </p:cNvPr>
          <p:cNvPicPr>
            <a:picLocks noChangeAspect="1"/>
          </p:cNvPicPr>
          <p:nvPr/>
        </p:nvPicPr>
        <p:blipFill>
          <a:blip r:embed="rId6"/>
          <a:stretch>
            <a:fillRect/>
          </a:stretch>
        </p:blipFill>
        <p:spPr>
          <a:xfrm>
            <a:off x="865170" y="2948619"/>
            <a:ext cx="344659" cy="3200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3" name="Google Shape;1087;p7">
            <a:extLst>
              <a:ext uri="{FF2B5EF4-FFF2-40B4-BE49-F238E27FC236}">
                <a16:creationId xmlns:a16="http://schemas.microsoft.com/office/drawing/2014/main" id="{9A4FF1E9-8D62-E026-6EEC-2624079FEE4E}"/>
              </a:ext>
            </a:extLst>
          </p:cNvPr>
          <p:cNvSpPr txBox="1"/>
          <p:nvPr/>
        </p:nvSpPr>
        <p:spPr>
          <a:xfrm>
            <a:off x="2050626" y="3047346"/>
            <a:ext cx="2037609" cy="20005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300" b="0" i="0" u="none" strike="noStrike" cap="none" dirty="0">
                <a:solidFill>
                  <a:srgbClr val="000000"/>
                </a:solidFill>
                <a:latin typeface="Calibri"/>
                <a:ea typeface="Calibri"/>
                <a:cs typeface="Calibri"/>
                <a:sym typeface="Calibri"/>
              </a:rPr>
              <a:t>Product Portfolio</a:t>
            </a:r>
            <a:endParaRPr sz="1300" b="0" i="0" u="none" strike="noStrike" cap="none" dirty="0">
              <a:solidFill>
                <a:srgbClr val="000000"/>
              </a:solidFill>
              <a:latin typeface="Calibri"/>
              <a:ea typeface="Calibri"/>
              <a:cs typeface="Calibri"/>
              <a:sym typeface="Calibri"/>
            </a:endParaRPr>
          </a:p>
        </p:txBody>
      </p:sp>
      <p:sp>
        <p:nvSpPr>
          <p:cNvPr id="4" name="Google Shape;1088;p7">
            <a:extLst>
              <a:ext uri="{FF2B5EF4-FFF2-40B4-BE49-F238E27FC236}">
                <a16:creationId xmlns:a16="http://schemas.microsoft.com/office/drawing/2014/main" id="{78FC75A7-C5FD-E35C-F658-B7D8D37501A6}"/>
              </a:ext>
            </a:extLst>
          </p:cNvPr>
          <p:cNvSpPr txBox="1"/>
          <p:nvPr/>
        </p:nvSpPr>
        <p:spPr>
          <a:xfrm>
            <a:off x="5091947" y="3014857"/>
            <a:ext cx="1829790" cy="20005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300" b="0" i="0" u="none" strike="noStrike" cap="none" dirty="0">
                <a:solidFill>
                  <a:srgbClr val="000000"/>
                </a:solidFill>
                <a:latin typeface="Calibri"/>
                <a:ea typeface="Calibri"/>
                <a:cs typeface="Calibri"/>
                <a:sym typeface="Calibri"/>
              </a:rPr>
              <a:t>Care Planning Resources</a:t>
            </a:r>
            <a:endParaRPr sz="1300" b="0" i="0" u="none" strike="noStrike" cap="none" dirty="0">
              <a:solidFill>
                <a:srgbClr val="000000"/>
              </a:solidFill>
              <a:latin typeface="Calibri"/>
              <a:ea typeface="Calibri"/>
              <a:cs typeface="Calibri"/>
              <a:sym typeface="Calibri"/>
            </a:endParaRPr>
          </a:p>
        </p:txBody>
      </p:sp>
      <p:sp>
        <p:nvSpPr>
          <p:cNvPr id="5" name="Google Shape;1089;p7">
            <a:extLst>
              <a:ext uri="{FF2B5EF4-FFF2-40B4-BE49-F238E27FC236}">
                <a16:creationId xmlns:a16="http://schemas.microsoft.com/office/drawing/2014/main" id="{00E3F1A3-0173-D3C8-52E2-469E85BCEFED}"/>
              </a:ext>
            </a:extLst>
          </p:cNvPr>
          <p:cNvSpPr txBox="1"/>
          <p:nvPr/>
        </p:nvSpPr>
        <p:spPr>
          <a:xfrm>
            <a:off x="7822036" y="3014857"/>
            <a:ext cx="1829790" cy="20005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300" b="0" i="0" u="none" strike="noStrike" cap="none" dirty="0">
                <a:solidFill>
                  <a:srgbClr val="000000"/>
                </a:solidFill>
                <a:latin typeface="Calibri"/>
                <a:ea typeface="Calibri"/>
                <a:cs typeface="Calibri"/>
                <a:sym typeface="Calibri"/>
              </a:rPr>
              <a:t>Claims Modernization</a:t>
            </a:r>
            <a:endParaRPr sz="1300" b="0" i="0" u="none" strike="noStrike" cap="none" dirty="0">
              <a:solidFill>
                <a:srgbClr val="000000"/>
              </a:solidFill>
              <a:latin typeface="Calibri"/>
              <a:ea typeface="Calibri"/>
              <a:cs typeface="Calibri"/>
              <a:sym typeface="Calibri"/>
            </a:endParaRPr>
          </a:p>
        </p:txBody>
      </p:sp>
      <p:sp>
        <p:nvSpPr>
          <p:cNvPr id="6" name="Google Shape;1090;p7">
            <a:extLst>
              <a:ext uri="{FF2B5EF4-FFF2-40B4-BE49-F238E27FC236}">
                <a16:creationId xmlns:a16="http://schemas.microsoft.com/office/drawing/2014/main" id="{EDA5D0A6-B1C2-89B2-45E0-8D4E907035CD}"/>
              </a:ext>
            </a:extLst>
          </p:cNvPr>
          <p:cNvSpPr txBox="1"/>
          <p:nvPr/>
        </p:nvSpPr>
        <p:spPr>
          <a:xfrm>
            <a:off x="2050626" y="4192462"/>
            <a:ext cx="2037609" cy="20005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300" b="0" i="0" u="none" strike="noStrike" cap="none" dirty="0">
                <a:solidFill>
                  <a:srgbClr val="000000"/>
                </a:solidFill>
                <a:latin typeface="Calibri"/>
                <a:ea typeface="Calibri"/>
                <a:cs typeface="Calibri"/>
                <a:sym typeface="Calibri"/>
              </a:rPr>
              <a:t>Digital </a:t>
            </a:r>
            <a:r>
              <a:rPr lang="en-US" sz="1300" b="0" i="0" u="none" strike="noStrike" cap="none" dirty="0" err="1">
                <a:solidFill>
                  <a:srgbClr val="000000"/>
                </a:solidFill>
                <a:latin typeface="Calibri"/>
                <a:ea typeface="Calibri"/>
                <a:cs typeface="Calibri"/>
                <a:sym typeface="Calibri"/>
              </a:rPr>
              <a:t>eCapabilities</a:t>
            </a:r>
            <a:endParaRPr sz="1300" b="0" i="0" u="none" strike="noStrike" cap="none" dirty="0">
              <a:solidFill>
                <a:srgbClr val="000000"/>
              </a:solidFill>
              <a:latin typeface="Calibri"/>
              <a:ea typeface="Calibri"/>
              <a:cs typeface="Calibri"/>
              <a:sym typeface="Calibri"/>
            </a:endParaRPr>
          </a:p>
        </p:txBody>
      </p:sp>
      <p:sp>
        <p:nvSpPr>
          <p:cNvPr id="7" name="Google Shape;1091;p7">
            <a:extLst>
              <a:ext uri="{FF2B5EF4-FFF2-40B4-BE49-F238E27FC236}">
                <a16:creationId xmlns:a16="http://schemas.microsoft.com/office/drawing/2014/main" id="{96F61118-38E6-C9E9-3B46-94EEC35FDBBA}"/>
              </a:ext>
            </a:extLst>
          </p:cNvPr>
          <p:cNvSpPr txBox="1"/>
          <p:nvPr/>
        </p:nvSpPr>
        <p:spPr>
          <a:xfrm>
            <a:off x="5091947" y="4192462"/>
            <a:ext cx="1829790" cy="20005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300" b="0" i="0" u="none" strike="noStrike" cap="none">
                <a:solidFill>
                  <a:srgbClr val="000000"/>
                </a:solidFill>
                <a:latin typeface="Calibri"/>
                <a:ea typeface="Calibri"/>
                <a:cs typeface="Calibri"/>
                <a:sym typeface="Calibri"/>
              </a:rPr>
              <a:t>Distribution</a:t>
            </a:r>
            <a:endParaRPr sz="1300" b="0" i="0" u="none" strike="noStrike" cap="none">
              <a:solidFill>
                <a:srgbClr val="000000"/>
              </a:solidFill>
              <a:latin typeface="Calibri"/>
              <a:ea typeface="Calibri"/>
              <a:cs typeface="Calibri"/>
              <a:sym typeface="Calibri"/>
            </a:endParaRPr>
          </a:p>
        </p:txBody>
      </p:sp>
      <p:sp>
        <p:nvSpPr>
          <p:cNvPr id="8" name="Google Shape;1092;p7">
            <a:extLst>
              <a:ext uri="{FF2B5EF4-FFF2-40B4-BE49-F238E27FC236}">
                <a16:creationId xmlns:a16="http://schemas.microsoft.com/office/drawing/2014/main" id="{0B6A9F91-A212-AC0C-BC79-EF5083D7E7AA}"/>
              </a:ext>
            </a:extLst>
          </p:cNvPr>
          <p:cNvSpPr txBox="1"/>
          <p:nvPr/>
        </p:nvSpPr>
        <p:spPr>
          <a:xfrm>
            <a:off x="7822036" y="4192462"/>
            <a:ext cx="1829790" cy="20005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300" b="0" i="0" u="none" strike="noStrike" cap="none" dirty="0">
                <a:solidFill>
                  <a:srgbClr val="000000"/>
                </a:solidFill>
                <a:latin typeface="Calibri"/>
                <a:ea typeface="Calibri"/>
                <a:cs typeface="Calibri"/>
                <a:sym typeface="Calibri"/>
              </a:rPr>
              <a:t>Investment Desk</a:t>
            </a:r>
            <a:endParaRPr sz="1300" b="0" i="0" u="none" strike="noStrike" cap="none" dirty="0">
              <a:solidFill>
                <a:srgbClr val="000000"/>
              </a:solidFill>
              <a:latin typeface="Calibri"/>
              <a:ea typeface="Calibri"/>
              <a:cs typeface="Calibri"/>
              <a:sym typeface="Calibri"/>
            </a:endParaRPr>
          </a:p>
        </p:txBody>
      </p:sp>
      <p:sp>
        <p:nvSpPr>
          <p:cNvPr id="9" name="Google Shape;1093;p7">
            <a:extLst>
              <a:ext uri="{FF2B5EF4-FFF2-40B4-BE49-F238E27FC236}">
                <a16:creationId xmlns:a16="http://schemas.microsoft.com/office/drawing/2014/main" id="{B6A4EAA8-4A7F-6EAA-DE01-78BBA7AA93EF}"/>
              </a:ext>
            </a:extLst>
          </p:cNvPr>
          <p:cNvSpPr txBox="1"/>
          <p:nvPr/>
        </p:nvSpPr>
        <p:spPr>
          <a:xfrm>
            <a:off x="2050626" y="5343246"/>
            <a:ext cx="2037609" cy="40011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300" b="0" i="0" u="none" strike="noStrike" cap="none" dirty="0">
                <a:solidFill>
                  <a:srgbClr val="000000"/>
                </a:solidFill>
                <a:latin typeface="Calibri"/>
                <a:ea typeface="Calibri"/>
                <a:cs typeface="Calibri"/>
                <a:sym typeface="Calibri"/>
              </a:rPr>
              <a:t>Tools, Resources and Value-Added Educational Content</a:t>
            </a:r>
            <a:endParaRPr sz="1300" b="0" i="0" u="none" strike="noStrike" cap="none" dirty="0">
              <a:solidFill>
                <a:srgbClr val="000000"/>
              </a:solidFill>
              <a:latin typeface="Calibri"/>
              <a:ea typeface="Calibri"/>
              <a:cs typeface="Calibri"/>
              <a:sym typeface="Calibri"/>
            </a:endParaRPr>
          </a:p>
        </p:txBody>
      </p:sp>
      <p:sp>
        <p:nvSpPr>
          <p:cNvPr id="10" name="Google Shape;1094;p7">
            <a:extLst>
              <a:ext uri="{FF2B5EF4-FFF2-40B4-BE49-F238E27FC236}">
                <a16:creationId xmlns:a16="http://schemas.microsoft.com/office/drawing/2014/main" id="{E35212FC-052A-6CC0-BFFB-B50CC84132A1}"/>
              </a:ext>
            </a:extLst>
          </p:cNvPr>
          <p:cNvSpPr txBox="1"/>
          <p:nvPr/>
        </p:nvSpPr>
        <p:spPr>
          <a:xfrm>
            <a:off x="5091947" y="5343246"/>
            <a:ext cx="1829790" cy="20005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300" b="0" i="0" u="none" strike="noStrike" cap="none">
                <a:solidFill>
                  <a:srgbClr val="000000"/>
                </a:solidFill>
                <a:latin typeface="Calibri"/>
                <a:ea typeface="Calibri"/>
                <a:cs typeface="Calibri"/>
                <a:sym typeface="Calibri"/>
              </a:rPr>
              <a:t>Training</a:t>
            </a:r>
            <a:endParaRPr sz="1300" b="0" i="0" u="none" strike="noStrike" cap="none">
              <a:solidFill>
                <a:srgbClr val="000000"/>
              </a:solidFill>
              <a:latin typeface="Calibri"/>
              <a:ea typeface="Calibri"/>
              <a:cs typeface="Calibri"/>
              <a:sym typeface="Calibri"/>
            </a:endParaRPr>
          </a:p>
        </p:txBody>
      </p:sp>
      <p:sp>
        <p:nvSpPr>
          <p:cNvPr id="11" name="Google Shape;1095;p7">
            <a:extLst>
              <a:ext uri="{FF2B5EF4-FFF2-40B4-BE49-F238E27FC236}">
                <a16:creationId xmlns:a16="http://schemas.microsoft.com/office/drawing/2014/main" id="{4C368788-A922-C862-BF5B-0379259E8142}"/>
              </a:ext>
            </a:extLst>
          </p:cNvPr>
          <p:cNvSpPr txBox="1"/>
          <p:nvPr/>
        </p:nvSpPr>
        <p:spPr>
          <a:xfrm>
            <a:off x="7822036" y="5343246"/>
            <a:ext cx="1829790" cy="20005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300" b="0" i="0" u="none" strike="noStrike" cap="none" dirty="0">
                <a:solidFill>
                  <a:srgbClr val="000000"/>
                </a:solidFill>
                <a:latin typeface="Calibri"/>
                <a:ea typeface="Calibri"/>
                <a:cs typeface="Calibri"/>
                <a:sym typeface="Calibri"/>
              </a:rPr>
              <a:t>Competitive Intelligence</a:t>
            </a:r>
            <a:endParaRPr sz="1300" b="0" i="0" u="none" strike="noStrike" cap="none" dirty="0">
              <a:solidFill>
                <a:srgbClr val="000000"/>
              </a:solidFill>
              <a:latin typeface="Calibri"/>
              <a:ea typeface="Calibri"/>
              <a:cs typeface="Calibri"/>
              <a:sym typeface="Calibri"/>
            </a:endParaRPr>
          </a:p>
        </p:txBody>
      </p:sp>
      <p:pic>
        <p:nvPicPr>
          <p:cNvPr id="12" name="Google Shape;1096;p7">
            <a:extLst>
              <a:ext uri="{FF2B5EF4-FFF2-40B4-BE49-F238E27FC236}">
                <a16:creationId xmlns:a16="http://schemas.microsoft.com/office/drawing/2014/main" id="{E921DAEB-B90A-4FED-555F-F8675B9C508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553547" y="2475357"/>
            <a:ext cx="398312" cy="398312"/>
          </a:xfrm>
          <a:prstGeom prst="rect">
            <a:avLst/>
          </a:prstGeom>
          <a:noFill/>
          <a:ln>
            <a:noFill/>
          </a:ln>
        </p:spPr>
      </p:pic>
      <p:pic>
        <p:nvPicPr>
          <p:cNvPr id="13" name="Google Shape;1097;p7">
            <a:extLst>
              <a:ext uri="{FF2B5EF4-FFF2-40B4-BE49-F238E27FC236}">
                <a16:creationId xmlns:a16="http://schemas.microsoft.com/office/drawing/2014/main" id="{F60AEFF0-E0C0-6485-4DA2-DD0A752804C6}"/>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870273" y="3687185"/>
            <a:ext cx="398313" cy="398313"/>
          </a:xfrm>
          <a:prstGeom prst="rect">
            <a:avLst/>
          </a:prstGeom>
          <a:noFill/>
          <a:ln>
            <a:noFill/>
          </a:ln>
        </p:spPr>
      </p:pic>
      <p:pic>
        <p:nvPicPr>
          <p:cNvPr id="14" name="Google Shape;1098;p7">
            <a:extLst>
              <a:ext uri="{FF2B5EF4-FFF2-40B4-BE49-F238E27FC236}">
                <a16:creationId xmlns:a16="http://schemas.microsoft.com/office/drawing/2014/main" id="{2B4C40AB-5F82-F71E-752D-4AC632FA3727}"/>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759371" y="2427042"/>
            <a:ext cx="494942" cy="494942"/>
          </a:xfrm>
          <a:prstGeom prst="rect">
            <a:avLst/>
          </a:prstGeom>
          <a:noFill/>
          <a:ln>
            <a:noFill/>
          </a:ln>
        </p:spPr>
      </p:pic>
      <p:pic>
        <p:nvPicPr>
          <p:cNvPr id="15" name="Google Shape;1099;p7">
            <a:extLst>
              <a:ext uri="{FF2B5EF4-FFF2-40B4-BE49-F238E27FC236}">
                <a16:creationId xmlns:a16="http://schemas.microsoft.com/office/drawing/2014/main" id="{B1C69687-9C45-E45A-B8BD-D4F69BAA97B2}"/>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870273" y="4812426"/>
            <a:ext cx="432083" cy="432083"/>
          </a:xfrm>
          <a:prstGeom prst="rect">
            <a:avLst/>
          </a:prstGeom>
          <a:noFill/>
          <a:ln>
            <a:noFill/>
          </a:ln>
        </p:spPr>
      </p:pic>
      <p:pic>
        <p:nvPicPr>
          <p:cNvPr id="16" name="Google Shape;1100;p7">
            <a:extLst>
              <a:ext uri="{FF2B5EF4-FFF2-40B4-BE49-F238E27FC236}">
                <a16:creationId xmlns:a16="http://schemas.microsoft.com/office/drawing/2014/main" id="{CA17A928-A5DF-6272-6528-F448720452F9}"/>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553547" y="3688823"/>
            <a:ext cx="395036" cy="395036"/>
          </a:xfrm>
          <a:prstGeom prst="rect">
            <a:avLst/>
          </a:prstGeom>
          <a:noFill/>
          <a:ln>
            <a:noFill/>
          </a:ln>
        </p:spPr>
      </p:pic>
      <p:pic>
        <p:nvPicPr>
          <p:cNvPr id="17" name="Google Shape;1101;p7">
            <a:extLst>
              <a:ext uri="{FF2B5EF4-FFF2-40B4-BE49-F238E27FC236}">
                <a16:creationId xmlns:a16="http://schemas.microsoft.com/office/drawing/2014/main" id="{CCCE9077-D1C8-B70F-BF9A-5CF5E31A6017}"/>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2844024" y="2472114"/>
            <a:ext cx="424562" cy="424562"/>
          </a:xfrm>
          <a:prstGeom prst="rect">
            <a:avLst/>
          </a:prstGeom>
          <a:noFill/>
          <a:ln>
            <a:noFill/>
          </a:ln>
        </p:spPr>
      </p:pic>
      <p:pic>
        <p:nvPicPr>
          <p:cNvPr id="18" name="Google Shape;1102;p7">
            <a:extLst>
              <a:ext uri="{FF2B5EF4-FFF2-40B4-BE49-F238E27FC236}">
                <a16:creationId xmlns:a16="http://schemas.microsoft.com/office/drawing/2014/main" id="{C787D950-6FFF-980B-B3B5-976641AEA788}"/>
              </a:ext>
            </a:extLst>
          </p:cNvPr>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5774161" y="4782245"/>
            <a:ext cx="492444" cy="492444"/>
          </a:xfrm>
          <a:prstGeom prst="rect">
            <a:avLst/>
          </a:prstGeom>
          <a:noFill/>
          <a:ln>
            <a:noFill/>
          </a:ln>
        </p:spPr>
      </p:pic>
      <p:pic>
        <p:nvPicPr>
          <p:cNvPr id="19" name="Google Shape;1103;p7">
            <a:extLst>
              <a:ext uri="{FF2B5EF4-FFF2-40B4-BE49-F238E27FC236}">
                <a16:creationId xmlns:a16="http://schemas.microsoft.com/office/drawing/2014/main" id="{CACD566A-E4E9-177C-F037-559CE4977612}"/>
              </a:ext>
            </a:extLst>
          </p:cNvPr>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8553547" y="4822567"/>
            <a:ext cx="411801" cy="411801"/>
          </a:xfrm>
          <a:prstGeom prst="rect">
            <a:avLst/>
          </a:prstGeom>
          <a:noFill/>
          <a:ln>
            <a:noFill/>
          </a:ln>
        </p:spPr>
      </p:pic>
      <p:pic>
        <p:nvPicPr>
          <p:cNvPr id="20" name="Google Shape;1104;p7">
            <a:extLst>
              <a:ext uri="{FF2B5EF4-FFF2-40B4-BE49-F238E27FC236}">
                <a16:creationId xmlns:a16="http://schemas.microsoft.com/office/drawing/2014/main" id="{625799C1-044E-4379-6D77-7AC2E2A8D43E}"/>
              </a:ext>
            </a:extLst>
          </p:cNvPr>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5807685" y="3687185"/>
            <a:ext cx="398313" cy="398313"/>
          </a:xfrm>
          <a:prstGeom prst="rect">
            <a:avLst/>
          </a:prstGeom>
          <a:noFill/>
          <a:ln>
            <a:noFill/>
          </a:ln>
        </p:spPr>
      </p:pic>
      <p:sp>
        <p:nvSpPr>
          <p:cNvPr id="21" name="Google Shape;1105;p7">
            <a:extLst>
              <a:ext uri="{FF2B5EF4-FFF2-40B4-BE49-F238E27FC236}">
                <a16:creationId xmlns:a16="http://schemas.microsoft.com/office/drawing/2014/main" id="{01F54220-C51F-A829-316C-D643DBDFC9E7}"/>
              </a:ext>
            </a:extLst>
          </p:cNvPr>
          <p:cNvSpPr txBox="1"/>
          <p:nvPr/>
        </p:nvSpPr>
        <p:spPr>
          <a:xfrm>
            <a:off x="609600" y="529869"/>
            <a:ext cx="115824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200"/>
              <a:buFont typeface="Georgia"/>
              <a:buNone/>
            </a:pPr>
            <a:r>
              <a:rPr lang="en-US" sz="3200" b="0" i="0" u="none" strike="noStrike" cap="none" dirty="0">
                <a:solidFill>
                  <a:schemeClr val="dk1"/>
                </a:solidFill>
                <a:latin typeface="Georgia"/>
                <a:ea typeface="Georgia"/>
                <a:cs typeface="Georgia"/>
                <a:sym typeface="Georgia"/>
              </a:rPr>
              <a:t>Take advantage of the Lincoln advantage</a:t>
            </a:r>
            <a:endParaRPr sz="1600" b="0" i="0" u="none" strike="noStrike" cap="none" dirty="0">
              <a:solidFill>
                <a:srgbClr val="000000"/>
              </a:solidFill>
              <a:latin typeface="Calibri"/>
              <a:ea typeface="Calibri"/>
              <a:cs typeface="Calibri"/>
              <a:sym typeface="Calibri"/>
            </a:endParaRPr>
          </a:p>
        </p:txBody>
      </p:sp>
      <p:sp>
        <p:nvSpPr>
          <p:cNvPr id="22" name="Google Shape;1106;p7">
            <a:extLst>
              <a:ext uri="{FF2B5EF4-FFF2-40B4-BE49-F238E27FC236}">
                <a16:creationId xmlns:a16="http://schemas.microsoft.com/office/drawing/2014/main" id="{F2A524AC-BD02-EBDF-8F57-C727F5FB3C89}"/>
              </a:ext>
            </a:extLst>
          </p:cNvPr>
          <p:cNvSpPr txBox="1"/>
          <p:nvPr/>
        </p:nvSpPr>
        <p:spPr>
          <a:xfrm>
            <a:off x="574676" y="1114644"/>
            <a:ext cx="11083924" cy="52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A1A1A"/>
              </a:buClr>
              <a:buSzPts val="2000"/>
              <a:buFont typeface="Arial"/>
              <a:buNone/>
            </a:pPr>
            <a:r>
              <a:rPr lang="en-US" sz="2000" b="0" i="0" u="none" strike="noStrike" cap="none" dirty="0">
                <a:solidFill>
                  <a:srgbClr val="1A1A1A"/>
                </a:solidFill>
                <a:latin typeface="Georgia"/>
                <a:ea typeface="Georgia"/>
                <a:cs typeface="Georgia"/>
                <a:sym typeface="Georgia"/>
              </a:rPr>
              <a:t>See everything you get access to when you plan for long-term care with </a:t>
            </a:r>
            <a:r>
              <a:rPr lang="en-US" sz="2000" b="0" i="1" u="none" strike="noStrike" cap="none" dirty="0" err="1">
                <a:solidFill>
                  <a:srgbClr val="1A1A1A"/>
                </a:solidFill>
                <a:latin typeface="Georgia"/>
                <a:ea typeface="Georgia"/>
                <a:cs typeface="Georgia"/>
                <a:sym typeface="Georgia"/>
              </a:rPr>
              <a:t>MoneyGuard</a:t>
            </a:r>
            <a:r>
              <a:rPr lang="en-US" sz="2000" b="0" i="1" u="none" strike="noStrike" cap="none" baseline="30000" dirty="0">
                <a:solidFill>
                  <a:srgbClr val="1A1A1A"/>
                </a:solidFill>
                <a:latin typeface="Georgia"/>
                <a:ea typeface="Georgia"/>
                <a:cs typeface="Georgia"/>
                <a:sym typeface="Georgia"/>
              </a:rPr>
              <a:t>® </a:t>
            </a:r>
            <a:r>
              <a:rPr lang="en-US" sz="2000" b="0" u="none" strike="noStrike" cap="none" dirty="0">
                <a:solidFill>
                  <a:srgbClr val="1A1A1A"/>
                </a:solidFill>
                <a:latin typeface="Georgia"/>
                <a:ea typeface="Georgia"/>
                <a:cs typeface="Georgia"/>
                <a:sym typeface="Georgia"/>
              </a:rPr>
              <a:t>solutions</a:t>
            </a:r>
            <a:r>
              <a:rPr lang="en-US" sz="2000" b="0" i="1" u="none" strike="noStrike" cap="none" dirty="0">
                <a:solidFill>
                  <a:srgbClr val="1A1A1A"/>
                </a:solidFill>
                <a:latin typeface="Georgia"/>
                <a:ea typeface="Georgia"/>
                <a:cs typeface="Georgia"/>
                <a:sym typeface="Georgia"/>
              </a:rPr>
              <a:t>.</a:t>
            </a:r>
            <a:endParaRPr sz="2000" b="0" i="0" u="none" strike="noStrike" cap="none" dirty="0">
              <a:solidFill>
                <a:schemeClr val="dk1"/>
              </a:solidFill>
              <a:latin typeface="Georgia"/>
              <a:ea typeface="Georgia"/>
              <a:cs typeface="Georgia"/>
              <a:sym typeface="Georgia"/>
            </a:endParaRPr>
          </a:p>
        </p:txBody>
      </p:sp>
      <p:cxnSp>
        <p:nvCxnSpPr>
          <p:cNvPr id="23" name="Straight Arrow Connector 22">
            <a:extLst>
              <a:ext uri="{FF2B5EF4-FFF2-40B4-BE49-F238E27FC236}">
                <a16:creationId xmlns:a16="http://schemas.microsoft.com/office/drawing/2014/main" id="{15AF9800-011C-E1DA-002E-674DF23A3C82}"/>
              </a:ext>
            </a:extLst>
          </p:cNvPr>
          <p:cNvCxnSpPr/>
          <p:nvPr/>
        </p:nvCxnSpPr>
        <p:spPr>
          <a:xfrm flipV="1">
            <a:off x="6004560" y="3310467"/>
            <a:ext cx="0" cy="237066"/>
          </a:xfrm>
          <a:prstGeom prst="straightConnector1">
            <a:avLst/>
          </a:prstGeom>
          <a:ln>
            <a:solidFill>
              <a:schemeClr val="bg2">
                <a:lumMod val="60000"/>
                <a:lumOff val="40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24" name="Straight Arrow Connector 23">
            <a:extLst>
              <a:ext uri="{FF2B5EF4-FFF2-40B4-BE49-F238E27FC236}">
                <a16:creationId xmlns:a16="http://schemas.microsoft.com/office/drawing/2014/main" id="{BAAAC1DF-AE7A-E088-78E2-319E9486E95E}"/>
              </a:ext>
            </a:extLst>
          </p:cNvPr>
          <p:cNvCxnSpPr>
            <a:cxnSpLocks/>
          </p:cNvCxnSpPr>
          <p:nvPr/>
        </p:nvCxnSpPr>
        <p:spPr>
          <a:xfrm>
            <a:off x="6622627" y="3979333"/>
            <a:ext cx="1363133" cy="0"/>
          </a:xfrm>
          <a:prstGeom prst="straightConnector1">
            <a:avLst/>
          </a:prstGeom>
          <a:ln>
            <a:solidFill>
              <a:schemeClr val="bg2">
                <a:lumMod val="60000"/>
                <a:lumOff val="40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25" name="Straight Arrow Connector 24">
            <a:extLst>
              <a:ext uri="{FF2B5EF4-FFF2-40B4-BE49-F238E27FC236}">
                <a16:creationId xmlns:a16="http://schemas.microsoft.com/office/drawing/2014/main" id="{D89D7BAF-FAC9-50C0-D19B-770BB20A7523}"/>
              </a:ext>
            </a:extLst>
          </p:cNvPr>
          <p:cNvCxnSpPr>
            <a:cxnSpLocks/>
          </p:cNvCxnSpPr>
          <p:nvPr/>
        </p:nvCxnSpPr>
        <p:spPr>
          <a:xfrm flipH="1">
            <a:off x="3769360" y="3979333"/>
            <a:ext cx="1617133" cy="0"/>
          </a:xfrm>
          <a:prstGeom prst="straightConnector1">
            <a:avLst/>
          </a:prstGeom>
          <a:ln>
            <a:solidFill>
              <a:schemeClr val="bg2">
                <a:lumMod val="60000"/>
                <a:lumOff val="40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26" name="Straight Arrow Connector 25">
            <a:extLst>
              <a:ext uri="{FF2B5EF4-FFF2-40B4-BE49-F238E27FC236}">
                <a16:creationId xmlns:a16="http://schemas.microsoft.com/office/drawing/2014/main" id="{DA809DB8-0D85-DF74-2CAA-B6243A6767EE}"/>
              </a:ext>
            </a:extLst>
          </p:cNvPr>
          <p:cNvCxnSpPr>
            <a:cxnSpLocks/>
          </p:cNvCxnSpPr>
          <p:nvPr/>
        </p:nvCxnSpPr>
        <p:spPr>
          <a:xfrm>
            <a:off x="6011916" y="4460253"/>
            <a:ext cx="0" cy="224474"/>
          </a:xfrm>
          <a:prstGeom prst="straightConnector1">
            <a:avLst/>
          </a:prstGeom>
          <a:ln>
            <a:solidFill>
              <a:schemeClr val="bg2">
                <a:lumMod val="60000"/>
                <a:lumOff val="40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27" name="Straight Arrow Connector 26">
            <a:extLst>
              <a:ext uri="{FF2B5EF4-FFF2-40B4-BE49-F238E27FC236}">
                <a16:creationId xmlns:a16="http://schemas.microsoft.com/office/drawing/2014/main" id="{6BB7AD8D-6F97-7E42-ECED-6254B67D8B9C}"/>
              </a:ext>
            </a:extLst>
          </p:cNvPr>
          <p:cNvCxnSpPr>
            <a:cxnSpLocks/>
          </p:cNvCxnSpPr>
          <p:nvPr/>
        </p:nvCxnSpPr>
        <p:spPr>
          <a:xfrm flipH="1" flipV="1">
            <a:off x="3977725" y="3047346"/>
            <a:ext cx="1434168" cy="567921"/>
          </a:xfrm>
          <a:prstGeom prst="straightConnector1">
            <a:avLst/>
          </a:prstGeom>
          <a:ln>
            <a:solidFill>
              <a:schemeClr val="bg2">
                <a:lumMod val="60000"/>
                <a:lumOff val="40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28" name="Straight Arrow Connector 27">
            <a:extLst>
              <a:ext uri="{FF2B5EF4-FFF2-40B4-BE49-F238E27FC236}">
                <a16:creationId xmlns:a16="http://schemas.microsoft.com/office/drawing/2014/main" id="{0BD48F80-DF5A-A672-8F42-869100CB1106}"/>
              </a:ext>
            </a:extLst>
          </p:cNvPr>
          <p:cNvCxnSpPr>
            <a:cxnSpLocks/>
          </p:cNvCxnSpPr>
          <p:nvPr/>
        </p:nvCxnSpPr>
        <p:spPr>
          <a:xfrm flipV="1">
            <a:off x="6622627" y="3047346"/>
            <a:ext cx="1100666" cy="576387"/>
          </a:xfrm>
          <a:prstGeom prst="straightConnector1">
            <a:avLst/>
          </a:prstGeom>
          <a:ln>
            <a:solidFill>
              <a:schemeClr val="bg2">
                <a:lumMod val="60000"/>
                <a:lumOff val="40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29" name="Straight Arrow Connector 28">
            <a:extLst>
              <a:ext uri="{FF2B5EF4-FFF2-40B4-BE49-F238E27FC236}">
                <a16:creationId xmlns:a16="http://schemas.microsoft.com/office/drawing/2014/main" id="{F9438733-7F4F-4B4B-2A7D-4E3B5C3A0E12}"/>
              </a:ext>
            </a:extLst>
          </p:cNvPr>
          <p:cNvCxnSpPr>
            <a:cxnSpLocks/>
          </p:cNvCxnSpPr>
          <p:nvPr/>
        </p:nvCxnSpPr>
        <p:spPr>
          <a:xfrm flipH="1">
            <a:off x="3977725" y="4385733"/>
            <a:ext cx="1408768" cy="642734"/>
          </a:xfrm>
          <a:prstGeom prst="straightConnector1">
            <a:avLst/>
          </a:prstGeom>
          <a:ln>
            <a:solidFill>
              <a:schemeClr val="bg2">
                <a:lumMod val="60000"/>
                <a:lumOff val="40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30" name="Straight Arrow Connector 29">
            <a:extLst>
              <a:ext uri="{FF2B5EF4-FFF2-40B4-BE49-F238E27FC236}">
                <a16:creationId xmlns:a16="http://schemas.microsoft.com/office/drawing/2014/main" id="{58E0D6D5-8853-0FD8-39ED-225A9BADDAAA}"/>
              </a:ext>
            </a:extLst>
          </p:cNvPr>
          <p:cNvCxnSpPr>
            <a:cxnSpLocks/>
          </p:cNvCxnSpPr>
          <p:nvPr/>
        </p:nvCxnSpPr>
        <p:spPr>
          <a:xfrm>
            <a:off x="6622627" y="4394200"/>
            <a:ext cx="1235671" cy="631134"/>
          </a:xfrm>
          <a:prstGeom prst="straightConnector1">
            <a:avLst/>
          </a:prstGeom>
          <a:ln>
            <a:solidFill>
              <a:schemeClr val="bg2">
                <a:lumMod val="60000"/>
                <a:lumOff val="40000"/>
              </a:schemeClr>
            </a:solidFill>
            <a:tailEnd type="triangle"/>
          </a:ln>
        </p:spPr>
        <p:style>
          <a:lnRef idx="1">
            <a:schemeClr val="accent6"/>
          </a:lnRef>
          <a:fillRef idx="0">
            <a:schemeClr val="accent6"/>
          </a:fillRef>
          <a:effectRef idx="0">
            <a:schemeClr val="accent6"/>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0"/>
        <p:cNvGrpSpPr/>
        <p:nvPr/>
      </p:nvGrpSpPr>
      <p:grpSpPr>
        <a:xfrm>
          <a:off x="0" y="0"/>
          <a:ext cx="0" cy="0"/>
          <a:chOff x="0" y="0"/>
          <a:chExt cx="0" cy="0"/>
        </a:xfrm>
      </p:grpSpPr>
      <p:sp>
        <p:nvSpPr>
          <p:cNvPr id="3" name="Google Shape;1122;p8">
            <a:extLst>
              <a:ext uri="{FF2B5EF4-FFF2-40B4-BE49-F238E27FC236}">
                <a16:creationId xmlns:a16="http://schemas.microsoft.com/office/drawing/2014/main" id="{20CF8C0A-0174-252C-7078-F52F7A68EC48}"/>
              </a:ext>
            </a:extLst>
          </p:cNvPr>
          <p:cNvSpPr/>
          <p:nvPr/>
        </p:nvSpPr>
        <p:spPr>
          <a:xfrm>
            <a:off x="6870700" y="1042452"/>
            <a:ext cx="4625200" cy="1886805"/>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 name="Google Shape;1125;p8">
            <a:extLst>
              <a:ext uri="{FF2B5EF4-FFF2-40B4-BE49-F238E27FC236}">
                <a16:creationId xmlns:a16="http://schemas.microsoft.com/office/drawing/2014/main" id="{F306AF94-FF62-B5A0-A38F-FFFC97B2F33B}"/>
              </a:ext>
            </a:extLst>
          </p:cNvPr>
          <p:cNvSpPr txBox="1">
            <a:spLocks noGrp="1"/>
          </p:cNvSpPr>
          <p:nvPr>
            <p:ph type="body" idx="2"/>
          </p:nvPr>
        </p:nvSpPr>
        <p:spPr>
          <a:xfrm>
            <a:off x="7275904" y="1378976"/>
            <a:ext cx="3722913" cy="1124667"/>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800"/>
              </a:spcAft>
              <a:buSzPts val="1400"/>
              <a:buNone/>
            </a:pPr>
            <a:r>
              <a:rPr lang="en-US" sz="1000" b="1" spc="100" dirty="0">
                <a:solidFill>
                  <a:schemeClr val="accent1"/>
                </a:solidFill>
              </a:rPr>
              <a:t>MARKET-DRIVEN OPTION</a:t>
            </a:r>
            <a:endParaRPr sz="1000" spc="100" dirty="0">
              <a:solidFill>
                <a:schemeClr val="accent1"/>
              </a:solidFill>
            </a:endParaRPr>
          </a:p>
          <a:p>
            <a:pPr marL="0" lvl="0" indent="0" algn="l" rtl="0">
              <a:lnSpc>
                <a:spcPct val="100000"/>
              </a:lnSpc>
              <a:spcBef>
                <a:spcPts val="200"/>
              </a:spcBef>
              <a:spcAft>
                <a:spcPts val="400"/>
              </a:spcAft>
              <a:buSzPts val="1600"/>
              <a:buNone/>
            </a:pPr>
            <a:r>
              <a:rPr lang="en-US" b="1" i="1" dirty="0" err="1">
                <a:solidFill>
                  <a:schemeClr val="dk1"/>
                </a:solidFill>
                <a:latin typeface="Calibri" panose="020F0502020204030204" pitchFamily="34" charset="0"/>
                <a:ea typeface="Georgia"/>
                <a:cs typeface="Calibri" panose="020F0502020204030204" pitchFamily="34" charset="0"/>
                <a:sym typeface="Georgia"/>
              </a:rPr>
              <a:t>MoneyGuard</a:t>
            </a:r>
            <a:r>
              <a:rPr lang="en-US" b="1" i="1" dirty="0">
                <a:solidFill>
                  <a:schemeClr val="dk1"/>
                </a:solidFill>
                <a:latin typeface="Calibri" panose="020F0502020204030204" pitchFamily="34" charset="0"/>
                <a:ea typeface="Georgia"/>
                <a:cs typeface="Calibri" panose="020F0502020204030204" pitchFamily="34" charset="0"/>
                <a:sym typeface="Georgia"/>
              </a:rPr>
              <a:t> Market Advantage</a:t>
            </a:r>
            <a:r>
              <a:rPr lang="en-US" b="1" dirty="0">
                <a:latin typeface="Calibri" panose="020F0502020204030204" pitchFamily="34" charset="0"/>
                <a:ea typeface="Georgia"/>
                <a:cs typeface="Calibri" panose="020F0502020204030204" pitchFamily="34" charset="0"/>
                <a:sym typeface="Georgia"/>
              </a:rPr>
              <a:t>®</a:t>
            </a:r>
            <a:r>
              <a:rPr lang="en-US" dirty="0">
                <a:solidFill>
                  <a:schemeClr val="dk1"/>
                </a:solidFill>
                <a:latin typeface="Calibri" panose="020F0502020204030204" pitchFamily="34" charset="0"/>
                <a:ea typeface="Georgia"/>
                <a:cs typeface="Calibri" panose="020F0502020204030204" pitchFamily="34" charset="0"/>
                <a:sym typeface="Georgia"/>
              </a:rPr>
              <a:t> </a:t>
            </a:r>
            <a:endParaRPr dirty="0">
              <a:solidFill>
                <a:schemeClr val="dk1"/>
              </a:solidFill>
              <a:latin typeface="Calibri" panose="020F0502020204030204" pitchFamily="34" charset="0"/>
              <a:ea typeface="Georgia"/>
              <a:cs typeface="Calibri" panose="020F0502020204030204" pitchFamily="34" charset="0"/>
              <a:sym typeface="Georgia"/>
            </a:endParaRPr>
          </a:p>
          <a:p>
            <a:pPr marL="0" lvl="0" indent="0">
              <a:lnSpc>
                <a:spcPct val="90000"/>
              </a:lnSpc>
              <a:spcBef>
                <a:spcPts val="200"/>
              </a:spcBef>
              <a:buSzPts val="1400"/>
              <a:buNone/>
            </a:pPr>
            <a:r>
              <a:rPr lang="en-US" sz="1250" dirty="0"/>
              <a:t>A long-term care solution that provides growth potential through flexible options, investment performance and income tax-free</a:t>
            </a:r>
            <a:r>
              <a:rPr lang="en-US" sz="1250" baseline="30000" dirty="0"/>
              <a:t>1</a:t>
            </a:r>
            <a:r>
              <a:rPr lang="en-US" sz="1250" dirty="0"/>
              <a:t> benefits from an industry leader. </a:t>
            </a:r>
            <a:endParaRPr sz="1250" dirty="0"/>
          </a:p>
        </p:txBody>
      </p:sp>
      <p:sp>
        <p:nvSpPr>
          <p:cNvPr id="2" name="Google Shape;1122;p8">
            <a:extLst>
              <a:ext uri="{FF2B5EF4-FFF2-40B4-BE49-F238E27FC236}">
                <a16:creationId xmlns:a16="http://schemas.microsoft.com/office/drawing/2014/main" id="{CD7454CE-5DCA-0118-F182-CA5D3AF81D61}"/>
              </a:ext>
            </a:extLst>
          </p:cNvPr>
          <p:cNvSpPr/>
          <p:nvPr/>
        </p:nvSpPr>
        <p:spPr>
          <a:xfrm>
            <a:off x="6870700" y="3213012"/>
            <a:ext cx="4625200" cy="222556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6" name="Google Shape;1125;p8">
            <a:extLst>
              <a:ext uri="{FF2B5EF4-FFF2-40B4-BE49-F238E27FC236}">
                <a16:creationId xmlns:a16="http://schemas.microsoft.com/office/drawing/2014/main" id="{5E031BDC-9202-5FF1-E17A-087B2649D9D2}"/>
              </a:ext>
            </a:extLst>
          </p:cNvPr>
          <p:cNvSpPr txBox="1">
            <a:spLocks/>
          </p:cNvSpPr>
          <p:nvPr/>
        </p:nvSpPr>
        <p:spPr>
          <a:xfrm>
            <a:off x="7275905" y="3560055"/>
            <a:ext cx="3722913" cy="1544012"/>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80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80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80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80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8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spcAft>
                <a:spcPts val="800"/>
              </a:spcAft>
              <a:buSzPts val="1400"/>
              <a:buFont typeface="Arial"/>
              <a:buNone/>
            </a:pPr>
            <a:r>
              <a:rPr lang="en-US" sz="1000" b="1" spc="100" dirty="0">
                <a:solidFill>
                  <a:schemeClr val="accent1"/>
                </a:solidFill>
              </a:rPr>
              <a:t>FIXED OPTIONS</a:t>
            </a:r>
          </a:p>
          <a:p>
            <a:pPr marL="0" indent="0">
              <a:spcBef>
                <a:spcPts val="200"/>
              </a:spcBef>
              <a:spcAft>
                <a:spcPts val="400"/>
              </a:spcAft>
              <a:buFont typeface="Arial"/>
              <a:buNone/>
            </a:pPr>
            <a:r>
              <a:rPr lang="en-US" b="1" i="1" dirty="0">
                <a:latin typeface="Calibri" panose="020F0502020204030204" pitchFamily="34" charset="0"/>
                <a:ea typeface="Georgia"/>
                <a:cs typeface="Calibri" panose="020F0502020204030204" pitchFamily="34" charset="0"/>
                <a:sym typeface="Georgia"/>
              </a:rPr>
              <a:t>MoneyGuard Fixed Advantage</a:t>
            </a:r>
            <a:r>
              <a:rPr lang="en-US" b="1" dirty="0">
                <a:latin typeface="Calibri" panose="020F0502020204030204" pitchFamily="34" charset="0"/>
                <a:ea typeface="Georgia"/>
                <a:cs typeface="Calibri" panose="020F0502020204030204" pitchFamily="34" charset="0"/>
                <a:sym typeface="Georgia"/>
              </a:rPr>
              <a:t>®</a:t>
            </a:r>
            <a:r>
              <a:rPr lang="en-US" b="1" i="1" dirty="0">
                <a:latin typeface="Calibri" panose="020F0502020204030204" pitchFamily="34" charset="0"/>
                <a:ea typeface="Georgia"/>
                <a:cs typeface="Calibri" panose="020F0502020204030204" pitchFamily="34" charset="0"/>
                <a:sym typeface="Georgia"/>
              </a:rPr>
              <a:t>, </a:t>
            </a:r>
            <a:br>
              <a:rPr lang="en-US" b="1" i="1" dirty="0">
                <a:latin typeface="Calibri" panose="020F0502020204030204" pitchFamily="34" charset="0"/>
                <a:ea typeface="Georgia"/>
                <a:cs typeface="Calibri" panose="020F0502020204030204" pitchFamily="34" charset="0"/>
                <a:sym typeface="Georgia"/>
              </a:rPr>
            </a:br>
            <a:r>
              <a:rPr lang="en-US" b="1" i="1" dirty="0">
                <a:latin typeface="Calibri" panose="020F0502020204030204" pitchFamily="34" charset="0"/>
                <a:ea typeface="Georgia"/>
                <a:cs typeface="Calibri" panose="020F0502020204030204" pitchFamily="34" charset="0"/>
                <a:sym typeface="Georgia"/>
              </a:rPr>
              <a:t>MoneyGuard</a:t>
            </a:r>
            <a:r>
              <a:rPr lang="en-US" b="1" dirty="0">
                <a:latin typeface="Calibri" panose="020F0502020204030204" pitchFamily="34" charset="0"/>
                <a:ea typeface="Georgia"/>
                <a:cs typeface="Calibri" panose="020F0502020204030204" pitchFamily="34" charset="0"/>
                <a:sym typeface="Georgia"/>
              </a:rPr>
              <a:t>®</a:t>
            </a:r>
            <a:r>
              <a:rPr lang="en-US" b="1" i="1" dirty="0">
                <a:latin typeface="Calibri" panose="020F0502020204030204" pitchFamily="34" charset="0"/>
                <a:ea typeface="Georgia"/>
                <a:cs typeface="Calibri" panose="020F0502020204030204" pitchFamily="34" charset="0"/>
                <a:sym typeface="Georgia"/>
              </a:rPr>
              <a:t> </a:t>
            </a:r>
            <a:r>
              <a:rPr lang="en-US" b="1" dirty="0">
                <a:latin typeface="Calibri" panose="020F0502020204030204" pitchFamily="34" charset="0"/>
                <a:ea typeface="Georgia"/>
                <a:cs typeface="Calibri" panose="020F0502020204030204" pitchFamily="34" charset="0"/>
                <a:sym typeface="Georgia"/>
              </a:rPr>
              <a:t>II</a:t>
            </a:r>
            <a:r>
              <a:rPr lang="en-US" baseline="30000" dirty="0">
                <a:latin typeface="Calibri" panose="020F0502020204030204" pitchFamily="34" charset="0"/>
                <a:ea typeface="Georgia"/>
                <a:cs typeface="Calibri" panose="020F0502020204030204" pitchFamily="34" charset="0"/>
                <a:sym typeface="Georgia"/>
              </a:rPr>
              <a:t>2</a:t>
            </a:r>
          </a:p>
          <a:p>
            <a:pPr marL="0" indent="0">
              <a:lnSpc>
                <a:spcPct val="90000"/>
              </a:lnSpc>
              <a:spcBef>
                <a:spcPts val="200"/>
              </a:spcBef>
              <a:buSzPts val="1400"/>
              <a:buFont typeface="Arial"/>
              <a:buNone/>
            </a:pPr>
            <a:r>
              <a:rPr lang="en-US" sz="1250" dirty="0"/>
              <a:t>Providing protection from the impact of a long-term care event through guaranteed premiums that deliver income tax-free</a:t>
            </a:r>
            <a:r>
              <a:rPr lang="en-US" sz="1250" baseline="30000" dirty="0"/>
              <a:t>1</a:t>
            </a:r>
            <a:r>
              <a:rPr lang="en-US" sz="1250" dirty="0"/>
              <a:t> long-term care benefits. Protect a financial legacy with a death benefit if care is not needed. </a:t>
            </a:r>
          </a:p>
        </p:txBody>
      </p:sp>
      <p:sp>
        <p:nvSpPr>
          <p:cNvPr id="5" name="TextBox 4">
            <a:extLst>
              <a:ext uri="{FF2B5EF4-FFF2-40B4-BE49-F238E27FC236}">
                <a16:creationId xmlns:a16="http://schemas.microsoft.com/office/drawing/2014/main" id="{1AE21E02-DD57-631F-796D-2B8601E0045E}"/>
              </a:ext>
            </a:extLst>
          </p:cNvPr>
          <p:cNvSpPr txBox="1"/>
          <p:nvPr/>
        </p:nvSpPr>
        <p:spPr>
          <a:xfrm>
            <a:off x="6796585" y="5624627"/>
            <a:ext cx="4774860" cy="746358"/>
          </a:xfrm>
          <a:prstGeom prst="rect">
            <a:avLst/>
          </a:prstGeom>
          <a:noFill/>
        </p:spPr>
        <p:txBody>
          <a:bodyPr wrap="square" rtlCol="0">
            <a:spAutoFit/>
          </a:bodyPr>
          <a:lstStyle/>
          <a:p>
            <a:pPr>
              <a:spcAft>
                <a:spcPts val="300"/>
              </a:spcAft>
            </a:pPr>
            <a:r>
              <a:rPr lang="en-US" sz="1000" u="none" strike="noStrike" baseline="30000" dirty="0">
                <a:solidFill>
                  <a:srgbClr val="000000"/>
                </a:solidFill>
                <a:latin typeface="Calibri" panose="020F0502020204030204" pitchFamily="34" charset="0"/>
                <a:cs typeface="Calibri" panose="020F0502020204030204" pitchFamily="34" charset="0"/>
              </a:rPr>
              <a:t>1</a:t>
            </a:r>
            <a:r>
              <a:rPr lang="en-US" sz="1000" u="none" strike="noStrike" baseline="0" dirty="0">
                <a:solidFill>
                  <a:srgbClr val="000000"/>
                </a:solidFill>
                <a:latin typeface="Calibri" panose="020F0502020204030204" pitchFamily="34" charset="0"/>
                <a:cs typeface="Calibri" panose="020F0502020204030204" pitchFamily="34" charset="0"/>
              </a:rPr>
              <a:t> LTC reimbursements are generally paid income tax-free under Internal Revenue Code</a:t>
            </a:r>
            <a:br>
              <a:rPr lang="en-US" sz="1000" u="none" strike="noStrike" baseline="0" dirty="0">
                <a:solidFill>
                  <a:srgbClr val="000000"/>
                </a:solidFill>
                <a:latin typeface="Calibri" panose="020F0502020204030204" pitchFamily="34" charset="0"/>
                <a:cs typeface="Calibri" panose="020F0502020204030204" pitchFamily="34" charset="0"/>
              </a:rPr>
            </a:br>
            <a:r>
              <a:rPr lang="en-US" sz="1000" u="none" strike="noStrike" baseline="0" dirty="0">
                <a:solidFill>
                  <a:srgbClr val="000000"/>
                </a:solidFill>
                <a:latin typeface="Calibri" panose="020F0502020204030204" pitchFamily="34" charset="0"/>
                <a:cs typeface="Calibri" panose="020F0502020204030204" pitchFamily="34" charset="0"/>
              </a:rPr>
              <a:t>   Section 104(a)(3). Beneficiaries may receive an income tax-free death benefit under</a:t>
            </a:r>
            <a:br>
              <a:rPr lang="en-US" sz="1000" u="none" strike="noStrike" baseline="0" dirty="0">
                <a:solidFill>
                  <a:srgbClr val="000000"/>
                </a:solidFill>
                <a:latin typeface="Calibri" panose="020F0502020204030204" pitchFamily="34" charset="0"/>
                <a:cs typeface="Calibri" panose="020F0502020204030204" pitchFamily="34" charset="0"/>
              </a:rPr>
            </a:br>
            <a:r>
              <a:rPr lang="en-US" sz="1000" u="none" strike="noStrike" baseline="0" dirty="0">
                <a:solidFill>
                  <a:srgbClr val="000000"/>
                </a:solidFill>
                <a:latin typeface="Calibri" panose="020F0502020204030204" pitchFamily="34" charset="0"/>
                <a:cs typeface="Calibri" panose="020F0502020204030204" pitchFamily="34" charset="0"/>
              </a:rPr>
              <a:t>   IRC Section 101(a)(1). </a:t>
            </a:r>
          </a:p>
          <a:p>
            <a:pPr>
              <a:spcAft>
                <a:spcPts val="300"/>
              </a:spcAft>
            </a:pPr>
            <a:r>
              <a:rPr lang="en-US" sz="1000" u="none" strike="noStrike" baseline="30000" dirty="0">
                <a:solidFill>
                  <a:srgbClr val="000000"/>
                </a:solidFill>
                <a:latin typeface="Calibri" panose="020F0502020204030204" pitchFamily="34" charset="0"/>
                <a:cs typeface="Calibri" panose="020F0502020204030204" pitchFamily="34" charset="0"/>
              </a:rPr>
              <a:t>2</a:t>
            </a:r>
            <a:r>
              <a:rPr lang="en-US" sz="1000" u="none" strike="noStrike" baseline="0" dirty="0">
                <a:solidFill>
                  <a:srgbClr val="000000"/>
                </a:solidFill>
                <a:latin typeface="Calibri" panose="020F0502020204030204" pitchFamily="34" charset="0"/>
                <a:cs typeface="Calibri" panose="020F0502020204030204" pitchFamily="34" charset="0"/>
              </a:rPr>
              <a:t> Only available in CA.</a:t>
            </a:r>
          </a:p>
        </p:txBody>
      </p:sp>
      <p:pic>
        <p:nvPicPr>
          <p:cNvPr id="12" name="Google Shape;1151;p106">
            <a:extLst>
              <a:ext uri="{FF2B5EF4-FFF2-40B4-BE49-F238E27FC236}">
                <a16:creationId xmlns:a16="http://schemas.microsoft.com/office/drawing/2014/main" id="{8FAA98B6-2BCE-DA47-193D-6E4682DB8AEF}"/>
              </a:ext>
            </a:extLst>
          </p:cNvPr>
          <p:cNvPicPr preferRelativeResize="0"/>
          <p:nvPr/>
        </p:nvPicPr>
        <p:blipFill rotWithShape="1">
          <a:blip r:embed="rId3" cstate="screen">
            <a:extLst>
              <a:ext uri="{28A0092B-C50C-407E-A947-70E740481C1C}">
                <a14:useLocalDpi xmlns:a14="http://schemas.microsoft.com/office/drawing/2010/main"/>
              </a:ext>
            </a:extLst>
          </a:blip>
          <a:srcRect/>
          <a:stretch/>
        </p:blipFill>
        <p:spPr>
          <a:xfrm>
            <a:off x="0" y="0"/>
            <a:ext cx="6096000" cy="6863316"/>
          </a:xfrm>
          <a:prstGeom prst="rect">
            <a:avLst/>
          </a:prstGeom>
          <a:noFill/>
          <a:ln>
            <a:noFill/>
          </a:ln>
        </p:spPr>
      </p:pic>
      <p:sp>
        <p:nvSpPr>
          <p:cNvPr id="13" name="Google Shape;1112;p104">
            <a:extLst>
              <a:ext uri="{FF2B5EF4-FFF2-40B4-BE49-F238E27FC236}">
                <a16:creationId xmlns:a16="http://schemas.microsoft.com/office/drawing/2014/main" id="{7FB4540F-4700-CB5B-291D-D91B481363B1}"/>
              </a:ext>
            </a:extLst>
          </p:cNvPr>
          <p:cNvSpPr/>
          <p:nvPr/>
        </p:nvSpPr>
        <p:spPr>
          <a:xfrm>
            <a:off x="287382" y="2887578"/>
            <a:ext cx="3664312" cy="366431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4" name="Google Shape;1113;p104">
            <a:extLst>
              <a:ext uri="{FF2B5EF4-FFF2-40B4-BE49-F238E27FC236}">
                <a16:creationId xmlns:a16="http://schemas.microsoft.com/office/drawing/2014/main" id="{F9D74D06-C99C-1146-D1CD-3D9506FD28C1}"/>
              </a:ext>
            </a:extLst>
          </p:cNvPr>
          <p:cNvSpPr txBox="1">
            <a:spLocks/>
          </p:cNvSpPr>
          <p:nvPr/>
        </p:nvSpPr>
        <p:spPr>
          <a:xfrm>
            <a:off x="675313" y="3587603"/>
            <a:ext cx="3021034" cy="132959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400"/>
              <a:buFont typeface="Georgia"/>
              <a:buNone/>
              <a:defRPr sz="3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90000"/>
              </a:lnSpc>
            </a:pPr>
            <a:r>
              <a:rPr lang="en-US" sz="3200" i="1" dirty="0">
                <a:solidFill>
                  <a:schemeClr val="lt1"/>
                </a:solidFill>
              </a:rPr>
              <a:t>The core of our commitment platform</a:t>
            </a:r>
            <a:endParaRPr lang="en-US" sz="3200" dirty="0">
              <a:solidFill>
                <a:schemeClr val="lt1"/>
              </a:solidFill>
            </a:endParaRPr>
          </a:p>
        </p:txBody>
      </p:sp>
      <p:sp>
        <p:nvSpPr>
          <p:cNvPr id="15" name="Google Shape;1114;p104">
            <a:extLst>
              <a:ext uri="{FF2B5EF4-FFF2-40B4-BE49-F238E27FC236}">
                <a16:creationId xmlns:a16="http://schemas.microsoft.com/office/drawing/2014/main" id="{03892963-73C4-70C5-8C3E-AB24F6F52861}"/>
              </a:ext>
            </a:extLst>
          </p:cNvPr>
          <p:cNvSpPr txBox="1">
            <a:spLocks/>
          </p:cNvSpPr>
          <p:nvPr/>
        </p:nvSpPr>
        <p:spPr>
          <a:xfrm>
            <a:off x="675171" y="5168215"/>
            <a:ext cx="3160659" cy="86177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1pPr>
            <a:lvl2pPr marL="914400" marR="0" lvl="1" indent="-342900" algn="l" rtl="0">
              <a:lnSpc>
                <a:spcPct val="100000"/>
              </a:lnSpc>
              <a:spcBef>
                <a:spcPts val="0"/>
              </a:spcBef>
              <a:spcAft>
                <a:spcPts val="0"/>
              </a:spcAft>
              <a:buClr>
                <a:schemeClr val="dk1"/>
              </a:buClr>
              <a:buSzPts val="1800"/>
              <a:buFont typeface="Calibri"/>
              <a:buChar char="‒"/>
              <a:defRPr sz="16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800"/>
              </a:spcBef>
              <a:spcAft>
                <a:spcPts val="0"/>
              </a:spcAft>
              <a:buClr>
                <a:schemeClr val="dk1"/>
              </a:buClr>
              <a:buSzPts val="1800"/>
              <a:buFont typeface="Calibri"/>
              <a:buChar char="▫"/>
              <a:defRPr sz="16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800"/>
              </a:spcBef>
              <a:spcAft>
                <a:spcPts val="0"/>
              </a:spcAft>
              <a:buClr>
                <a:schemeClr val="dk1"/>
              </a:buClr>
              <a:buSzPts val="1800"/>
              <a:buFont typeface="Calibri"/>
              <a:buChar char="◦"/>
              <a:defRPr sz="16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800"/>
              </a:spcBef>
              <a:spcAft>
                <a:spcPts val="0"/>
              </a:spcAft>
              <a:buClr>
                <a:schemeClr val="dk1"/>
              </a:buClr>
              <a:buSzPts val="1800"/>
              <a:buFont typeface="Calibri"/>
              <a:buChar char="»"/>
              <a:defRPr sz="16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8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buSzPts val="2000"/>
            </a:pPr>
            <a:r>
              <a:rPr lang="en-US" sz="1400" b="0" dirty="0">
                <a:solidFill>
                  <a:schemeClr val="lt1"/>
                </a:solidFill>
                <a:latin typeface="Calibri"/>
                <a:ea typeface="Calibri"/>
                <a:cs typeface="Calibri"/>
                <a:sym typeface="Calibri"/>
              </a:rPr>
              <a:t>Demonstrate your commitment to clients with </a:t>
            </a:r>
            <a:r>
              <a:rPr lang="en-US" sz="1400" b="0" i="1" dirty="0">
                <a:solidFill>
                  <a:schemeClr val="lt1"/>
                </a:solidFill>
                <a:latin typeface="Calibri"/>
                <a:ea typeface="Calibri"/>
                <a:cs typeface="Calibri"/>
                <a:sym typeface="Calibri"/>
              </a:rPr>
              <a:t>MoneyGuard</a:t>
            </a:r>
            <a:r>
              <a:rPr lang="en-US" sz="1400" b="0" dirty="0">
                <a:solidFill>
                  <a:schemeClr val="lt1"/>
                </a:solidFill>
                <a:latin typeface="Calibri"/>
                <a:ea typeface="Calibri"/>
                <a:cs typeface="Calibri"/>
                <a:sym typeface="Calibri"/>
              </a:rPr>
              <a:t> solutions tailored to their </a:t>
            </a:r>
            <a:r>
              <a:rPr lang="en-US" sz="1400" dirty="0">
                <a:solidFill>
                  <a:schemeClr val="lt1"/>
                </a:solidFill>
                <a:latin typeface="Calibri"/>
                <a:ea typeface="Calibri"/>
                <a:cs typeface="Calibri"/>
                <a:sym typeface="Calibri"/>
              </a:rPr>
              <a:t>needs. </a:t>
            </a:r>
          </a:p>
          <a:p>
            <a:pPr marL="0" indent="0">
              <a:buSzPts val="2000"/>
            </a:pPr>
            <a:endParaRPr lang="en-US" sz="1400" b="0" dirty="0">
              <a:solidFill>
                <a:schemeClr val="lt1"/>
              </a:solidFill>
              <a:latin typeface="Calibri"/>
              <a:ea typeface="Calibri"/>
              <a:cs typeface="Calibri"/>
              <a:sym typeface="Calibri"/>
            </a:endParaRPr>
          </a:p>
        </p:txBody>
      </p:sp>
      <p:sp>
        <p:nvSpPr>
          <p:cNvPr id="16" name="Google Shape;1115;p104">
            <a:extLst>
              <a:ext uri="{FF2B5EF4-FFF2-40B4-BE49-F238E27FC236}">
                <a16:creationId xmlns:a16="http://schemas.microsoft.com/office/drawing/2014/main" id="{4328F15F-4F99-B996-0C39-4771952CF4D9}"/>
              </a:ext>
            </a:extLst>
          </p:cNvPr>
          <p:cNvSpPr txBox="1"/>
          <p:nvPr/>
        </p:nvSpPr>
        <p:spPr>
          <a:xfrm>
            <a:off x="675171" y="3257184"/>
            <a:ext cx="1676400" cy="1846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spc="100" dirty="0">
                <a:solidFill>
                  <a:schemeClr val="lt1"/>
                </a:solidFill>
                <a:latin typeface="Calibri"/>
                <a:ea typeface="Calibri"/>
                <a:cs typeface="Calibri"/>
                <a:sym typeface="Calibri"/>
              </a:rPr>
              <a:t>PRODUCT PORTFOLIO</a:t>
            </a:r>
            <a:endParaRPr lang="en-US" spc="100" dirty="0"/>
          </a:p>
        </p:txBody>
      </p:sp>
      <p:sp>
        <p:nvSpPr>
          <p:cNvPr id="20" name="Google Shape;13;p19">
            <a:extLst>
              <a:ext uri="{FF2B5EF4-FFF2-40B4-BE49-F238E27FC236}">
                <a16:creationId xmlns:a16="http://schemas.microsoft.com/office/drawing/2014/main" id="{BD31B002-1A1D-DE35-0C27-A0B3E000BBCF}"/>
              </a:ext>
            </a:extLst>
          </p:cNvPr>
          <p:cNvSpPr txBox="1"/>
          <p:nvPr/>
        </p:nvSpPr>
        <p:spPr>
          <a:xfrm>
            <a:off x="571757" y="6654740"/>
            <a:ext cx="6949440" cy="107722"/>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1" i="0" u="none" strike="noStrike" cap="none" dirty="0">
                <a:solidFill>
                  <a:schemeClr val="lt1"/>
                </a:solidFill>
                <a:latin typeface="Calibri"/>
                <a:ea typeface="Calibri"/>
                <a:cs typeface="Calibri"/>
                <a:sym typeface="Calibri"/>
              </a:rPr>
              <a:t>For financial professional use only. Not for use with the public.</a:t>
            </a:r>
          </a:p>
        </p:txBody>
      </p:sp>
    </p:spTree>
    <p:extLst>
      <p:ext uri="{BB962C8B-B14F-4D97-AF65-F5344CB8AC3E}">
        <p14:creationId xmlns:p14="http://schemas.microsoft.com/office/powerpoint/2010/main" val="172064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0"/>
        <p:cNvGrpSpPr/>
        <p:nvPr/>
      </p:nvGrpSpPr>
      <p:grpSpPr>
        <a:xfrm>
          <a:off x="0" y="0"/>
          <a:ext cx="0" cy="0"/>
          <a:chOff x="0" y="0"/>
          <a:chExt cx="0" cy="0"/>
        </a:xfrm>
      </p:grpSpPr>
      <p:pic>
        <p:nvPicPr>
          <p:cNvPr id="6" name="Picture 5">
            <a:extLst>
              <a:ext uri="{FF2B5EF4-FFF2-40B4-BE49-F238E27FC236}">
                <a16:creationId xmlns:a16="http://schemas.microsoft.com/office/drawing/2014/main" id="{E72BDB21-6AA4-76DA-1EC1-9C700B805F72}"/>
              </a:ext>
            </a:extLst>
          </p:cNvPr>
          <p:cNvPicPr>
            <a:picLocks noChangeAspect="1"/>
          </p:cNvPicPr>
          <p:nvPr/>
        </p:nvPicPr>
        <p:blipFill>
          <a:blip r:embed="rId3"/>
          <a:stretch>
            <a:fillRect/>
          </a:stretch>
        </p:blipFill>
        <p:spPr>
          <a:xfrm>
            <a:off x="6870700" y="1327377"/>
            <a:ext cx="203200" cy="203200"/>
          </a:xfrm>
          <a:prstGeom prst="rect">
            <a:avLst/>
          </a:prstGeom>
        </p:spPr>
      </p:pic>
      <p:pic>
        <p:nvPicPr>
          <p:cNvPr id="7" name="Picture 6">
            <a:extLst>
              <a:ext uri="{FF2B5EF4-FFF2-40B4-BE49-F238E27FC236}">
                <a16:creationId xmlns:a16="http://schemas.microsoft.com/office/drawing/2014/main" id="{970C50AA-C717-6295-EA41-AC2318824375}"/>
              </a:ext>
            </a:extLst>
          </p:cNvPr>
          <p:cNvPicPr>
            <a:picLocks noChangeAspect="1"/>
          </p:cNvPicPr>
          <p:nvPr/>
        </p:nvPicPr>
        <p:blipFill>
          <a:blip r:embed="rId3"/>
          <a:stretch>
            <a:fillRect/>
          </a:stretch>
        </p:blipFill>
        <p:spPr>
          <a:xfrm>
            <a:off x="6870700" y="2330476"/>
            <a:ext cx="203200" cy="203200"/>
          </a:xfrm>
          <a:prstGeom prst="rect">
            <a:avLst/>
          </a:prstGeom>
        </p:spPr>
      </p:pic>
      <p:pic>
        <p:nvPicPr>
          <p:cNvPr id="8" name="Picture 7">
            <a:extLst>
              <a:ext uri="{FF2B5EF4-FFF2-40B4-BE49-F238E27FC236}">
                <a16:creationId xmlns:a16="http://schemas.microsoft.com/office/drawing/2014/main" id="{B497F6F3-0385-5B27-F73E-E7AE17F3FEAB}"/>
              </a:ext>
            </a:extLst>
          </p:cNvPr>
          <p:cNvPicPr>
            <a:picLocks noChangeAspect="1"/>
          </p:cNvPicPr>
          <p:nvPr/>
        </p:nvPicPr>
        <p:blipFill>
          <a:blip r:embed="rId3"/>
          <a:stretch>
            <a:fillRect/>
          </a:stretch>
        </p:blipFill>
        <p:spPr>
          <a:xfrm>
            <a:off x="6870700" y="3190849"/>
            <a:ext cx="203200" cy="203200"/>
          </a:xfrm>
          <a:prstGeom prst="rect">
            <a:avLst/>
          </a:prstGeom>
        </p:spPr>
      </p:pic>
      <p:pic>
        <p:nvPicPr>
          <p:cNvPr id="9" name="Picture 8">
            <a:extLst>
              <a:ext uri="{FF2B5EF4-FFF2-40B4-BE49-F238E27FC236}">
                <a16:creationId xmlns:a16="http://schemas.microsoft.com/office/drawing/2014/main" id="{8642BFC1-C1C4-02E8-0839-69480D848356}"/>
              </a:ext>
            </a:extLst>
          </p:cNvPr>
          <p:cNvPicPr>
            <a:picLocks noChangeAspect="1"/>
          </p:cNvPicPr>
          <p:nvPr/>
        </p:nvPicPr>
        <p:blipFill>
          <a:blip r:embed="rId3"/>
          <a:stretch>
            <a:fillRect/>
          </a:stretch>
        </p:blipFill>
        <p:spPr>
          <a:xfrm>
            <a:off x="6870700" y="4156857"/>
            <a:ext cx="203200" cy="203200"/>
          </a:xfrm>
          <a:prstGeom prst="rect">
            <a:avLst/>
          </a:prstGeom>
        </p:spPr>
      </p:pic>
      <p:sp>
        <p:nvSpPr>
          <p:cNvPr id="11" name="Google Shape;1116;p104">
            <a:extLst>
              <a:ext uri="{FF2B5EF4-FFF2-40B4-BE49-F238E27FC236}">
                <a16:creationId xmlns:a16="http://schemas.microsoft.com/office/drawing/2014/main" id="{854C7D65-0CF1-2FB4-DC02-1B6D55625EA0}"/>
              </a:ext>
            </a:extLst>
          </p:cNvPr>
          <p:cNvSpPr txBox="1"/>
          <p:nvPr/>
        </p:nvSpPr>
        <p:spPr>
          <a:xfrm>
            <a:off x="7240637" y="984249"/>
            <a:ext cx="3997829" cy="42986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2200"/>
              </a:spcBef>
              <a:spcAft>
                <a:spcPts val="0"/>
              </a:spcAft>
              <a:buClr>
                <a:schemeClr val="dk1"/>
              </a:buClr>
              <a:buSzPts val="1400"/>
              <a:buFont typeface="Arial"/>
              <a:buNone/>
            </a:pPr>
            <a:r>
              <a:rPr lang="en-US" sz="1800" b="1" i="0" u="none" strike="noStrike" cap="none" dirty="0">
                <a:solidFill>
                  <a:schemeClr val="dk1"/>
                </a:solidFill>
                <a:latin typeface="Calibri"/>
                <a:ea typeface="Calibri"/>
                <a:cs typeface="Calibri"/>
                <a:sym typeface="Calibri"/>
              </a:rPr>
              <a:t>Thought leadership</a:t>
            </a:r>
            <a:endParaRPr lang="en-US" sz="1800" dirty="0"/>
          </a:p>
          <a:p>
            <a:pPr marL="0" marR="0" lvl="0" indent="0" algn="l" rtl="0">
              <a:lnSpc>
                <a:spcPct val="100000"/>
              </a:lnSpc>
              <a:spcBef>
                <a:spcPts val="200"/>
              </a:spcBef>
              <a:spcAft>
                <a:spcPts val="0"/>
              </a:spcAft>
              <a:buClr>
                <a:schemeClr val="dk1"/>
              </a:buClr>
              <a:buSzPts val="1400"/>
              <a:buFont typeface="Arial"/>
              <a:buNone/>
            </a:pPr>
            <a:r>
              <a:rPr lang="en-US" b="0" i="0" u="none" strike="noStrike" cap="none" dirty="0">
                <a:solidFill>
                  <a:schemeClr val="tx1">
                    <a:lumMod val="75000"/>
                    <a:lumOff val="25000"/>
                  </a:schemeClr>
                </a:solidFill>
                <a:latin typeface="Calibri"/>
                <a:ea typeface="Calibri"/>
                <a:cs typeface="Calibri"/>
                <a:sym typeface="Calibri"/>
              </a:rPr>
              <a:t>Guidance to help clients make educated decisions based on their circumstances</a:t>
            </a:r>
          </a:p>
          <a:p>
            <a:pPr marL="0" marR="0" lvl="0" indent="0" algn="l" rtl="0">
              <a:lnSpc>
                <a:spcPct val="100000"/>
              </a:lnSpc>
              <a:spcBef>
                <a:spcPts val="200"/>
              </a:spcBef>
              <a:spcAft>
                <a:spcPts val="0"/>
              </a:spcAft>
              <a:buClr>
                <a:schemeClr val="dk1"/>
              </a:buClr>
              <a:buSzPts val="1400"/>
              <a:buFont typeface="Arial"/>
              <a:buNone/>
            </a:pPr>
            <a:endParaRPr lang="en-US" sz="1600" dirty="0">
              <a:solidFill>
                <a:schemeClr val="tx1">
                  <a:lumMod val="75000"/>
                  <a:lumOff val="25000"/>
                </a:schemeClr>
              </a:solidFill>
            </a:endParaRPr>
          </a:p>
          <a:p>
            <a:pPr marL="0" marR="0" lvl="0" indent="0" algn="l" rtl="0">
              <a:lnSpc>
                <a:spcPct val="100000"/>
              </a:lnSpc>
              <a:spcBef>
                <a:spcPts val="0"/>
              </a:spcBef>
              <a:spcAft>
                <a:spcPts val="0"/>
              </a:spcAft>
              <a:buClr>
                <a:schemeClr val="dk1"/>
              </a:buClr>
              <a:buSzPts val="1400"/>
              <a:buFont typeface="Arial"/>
              <a:buNone/>
            </a:pPr>
            <a:r>
              <a:rPr lang="en-US" sz="1600" b="1" i="0" u="none" strike="noStrike" cap="none" dirty="0">
                <a:solidFill>
                  <a:schemeClr val="dk1"/>
                </a:solidFill>
                <a:latin typeface="Calibri"/>
                <a:ea typeface="Calibri"/>
                <a:cs typeface="Calibri"/>
                <a:sym typeface="Calibri"/>
              </a:rPr>
              <a:t>Third-party experts</a:t>
            </a:r>
            <a:endParaRPr sz="1600" dirty="0"/>
          </a:p>
          <a:p>
            <a:pPr marL="0" marR="0" lvl="0" indent="0" algn="l" rtl="0">
              <a:lnSpc>
                <a:spcPct val="100000"/>
              </a:lnSpc>
              <a:spcBef>
                <a:spcPts val="0"/>
              </a:spcBef>
              <a:spcAft>
                <a:spcPts val="0"/>
              </a:spcAft>
              <a:buClr>
                <a:schemeClr val="dk1"/>
              </a:buClr>
              <a:buSzPts val="1400"/>
              <a:buFont typeface="Arial"/>
              <a:buNone/>
            </a:pPr>
            <a:r>
              <a:rPr lang="en-US" dirty="0">
                <a:solidFill>
                  <a:schemeClr val="tx1">
                    <a:lumMod val="75000"/>
                    <a:lumOff val="25000"/>
                  </a:schemeClr>
                </a:solidFill>
                <a:latin typeface="Calibri"/>
                <a:ea typeface="Calibri"/>
                <a:cs typeface="Calibri"/>
                <a:sym typeface="Calibri"/>
              </a:rPr>
              <a:t>Academics, like Moshe Milevsky, to </a:t>
            </a:r>
            <a:r>
              <a:rPr lang="en-US" b="0" i="0" u="none" strike="noStrike" cap="none" dirty="0">
                <a:solidFill>
                  <a:schemeClr val="tx1">
                    <a:lumMod val="75000"/>
                    <a:lumOff val="25000"/>
                  </a:schemeClr>
                </a:solidFill>
                <a:latin typeface="Calibri"/>
                <a:ea typeface="Calibri"/>
                <a:cs typeface="Calibri"/>
                <a:sym typeface="Calibri"/>
              </a:rPr>
              <a:t>help reinforce your commitment to clients </a:t>
            </a:r>
          </a:p>
          <a:p>
            <a:pPr marL="0" marR="0" lvl="0" indent="0" algn="l" rtl="0">
              <a:lnSpc>
                <a:spcPct val="100000"/>
              </a:lnSpc>
              <a:spcBef>
                <a:spcPts val="0"/>
              </a:spcBef>
              <a:spcAft>
                <a:spcPts val="0"/>
              </a:spcAft>
              <a:buClr>
                <a:schemeClr val="dk1"/>
              </a:buClr>
              <a:buSzPts val="1400"/>
              <a:buFont typeface="Arial"/>
              <a:buNone/>
            </a:pPr>
            <a:endParaRPr lang="en-US" b="1" dirty="0">
              <a:solidFill>
                <a:schemeClr val="tx1"/>
              </a:solidFill>
              <a:latin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r>
              <a:rPr lang="en-US" sz="1600" b="1" dirty="0">
                <a:solidFill>
                  <a:schemeClr val="tx1"/>
                </a:solidFill>
                <a:latin typeface="Calibri"/>
                <a:cs typeface="Calibri"/>
                <a:sym typeface="Calibri"/>
              </a:rPr>
              <a:t>Research</a:t>
            </a:r>
          </a:p>
          <a:p>
            <a:pPr>
              <a:buClr>
                <a:schemeClr val="dk1"/>
              </a:buClr>
              <a:buSzPts val="1400"/>
            </a:pPr>
            <a:r>
              <a:rPr lang="en-US" dirty="0">
                <a:solidFill>
                  <a:schemeClr val="tx1"/>
                </a:solidFill>
                <a:latin typeface="Calibri" panose="020F0502020204030204" pitchFamily="34" charset="0"/>
                <a:cs typeface="Calibri" panose="020F0502020204030204" pitchFamily="34" charset="0"/>
              </a:rPr>
              <a:t>Timely insights, maps, calculators, infographics and videos to help clients find valuable answers</a:t>
            </a:r>
          </a:p>
          <a:p>
            <a:pPr marL="0" marR="0" lvl="0" indent="0" algn="l" rtl="0">
              <a:lnSpc>
                <a:spcPct val="100000"/>
              </a:lnSpc>
              <a:spcBef>
                <a:spcPts val="2200"/>
              </a:spcBef>
              <a:spcAft>
                <a:spcPts val="0"/>
              </a:spcAft>
              <a:buClr>
                <a:schemeClr val="dk1"/>
              </a:buClr>
              <a:buSzPts val="1400"/>
              <a:buFont typeface="Arial"/>
              <a:buNone/>
            </a:pPr>
            <a:r>
              <a:rPr lang="en-US" sz="1600" b="1" i="0" u="none" strike="noStrike" cap="none" dirty="0">
                <a:solidFill>
                  <a:schemeClr val="dk1"/>
                </a:solidFill>
                <a:latin typeface="Calibri"/>
                <a:ea typeface="Calibri"/>
                <a:cs typeface="Calibri"/>
                <a:sym typeface="Calibri"/>
              </a:rPr>
              <a:t>Content</a:t>
            </a:r>
            <a:endParaRPr sz="1600" dirty="0"/>
          </a:p>
          <a:p>
            <a:pPr marL="0" marR="0" lvl="0" indent="0" algn="l" rtl="0">
              <a:lnSpc>
                <a:spcPct val="100000"/>
              </a:lnSpc>
              <a:spcBef>
                <a:spcPts val="200"/>
              </a:spcBef>
              <a:spcAft>
                <a:spcPts val="0"/>
              </a:spcAft>
              <a:buClr>
                <a:schemeClr val="dk1"/>
              </a:buClr>
              <a:buSzPts val="1400"/>
              <a:buFont typeface="Arial"/>
              <a:buNone/>
            </a:pPr>
            <a:r>
              <a:rPr lang="en-US" b="0" i="0" u="none" strike="noStrike" cap="none" dirty="0">
                <a:solidFill>
                  <a:schemeClr val="tx1"/>
                </a:solidFill>
                <a:latin typeface="Calibri"/>
                <a:ea typeface="Calibri"/>
                <a:cs typeface="Calibri"/>
                <a:sym typeface="Calibri"/>
              </a:rPr>
              <a:t>Access to financial professional and client-approved educational and product-specific resources focused on providing a deeper understanding of how </a:t>
            </a:r>
          </a:p>
          <a:p>
            <a:pPr marL="0" marR="0" lvl="0" indent="0" algn="l" rtl="0">
              <a:lnSpc>
                <a:spcPct val="100000"/>
              </a:lnSpc>
              <a:spcBef>
                <a:spcPts val="200"/>
              </a:spcBef>
              <a:spcAft>
                <a:spcPts val="0"/>
              </a:spcAft>
              <a:buClr>
                <a:schemeClr val="dk1"/>
              </a:buClr>
              <a:buSzPts val="1400"/>
              <a:buFont typeface="Arial"/>
              <a:buNone/>
            </a:pPr>
            <a:r>
              <a:rPr lang="en-US" b="0" i="0" u="none" strike="noStrike" cap="none" dirty="0">
                <a:solidFill>
                  <a:schemeClr val="tx1"/>
                </a:solidFill>
                <a:latin typeface="Calibri"/>
                <a:ea typeface="Calibri"/>
                <a:cs typeface="Calibri"/>
                <a:sym typeface="Calibri"/>
              </a:rPr>
              <a:t>long-term care solutions can help meet clients’ needs.</a:t>
            </a:r>
            <a:endParaRPr dirty="0">
              <a:solidFill>
                <a:schemeClr val="tx1"/>
              </a:solidFill>
            </a:endParaRPr>
          </a:p>
        </p:txBody>
      </p:sp>
      <p:pic>
        <p:nvPicPr>
          <p:cNvPr id="10" name="Picture 2" descr="Senior woman embracing daughter after covid immunization vaccine">
            <a:extLst>
              <a:ext uri="{FF2B5EF4-FFF2-40B4-BE49-F238E27FC236}">
                <a16:creationId xmlns:a16="http://schemas.microsoft.com/office/drawing/2014/main" id="{7C8CB127-9F49-CDE8-4778-7A8D5324AA2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223"/>
          <a:stretch/>
        </p:blipFill>
        <p:spPr bwMode="auto">
          <a:xfrm>
            <a:off x="0" y="0"/>
            <a:ext cx="6096000" cy="6873281"/>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1112;p104">
            <a:extLst>
              <a:ext uri="{FF2B5EF4-FFF2-40B4-BE49-F238E27FC236}">
                <a16:creationId xmlns:a16="http://schemas.microsoft.com/office/drawing/2014/main" id="{256C4364-75C7-64C9-784D-5570CA77B0D9}"/>
              </a:ext>
            </a:extLst>
          </p:cNvPr>
          <p:cNvSpPr/>
          <p:nvPr/>
        </p:nvSpPr>
        <p:spPr>
          <a:xfrm>
            <a:off x="287383" y="2887578"/>
            <a:ext cx="3664311" cy="3664311"/>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3" name="Google Shape;1113;p104">
            <a:extLst>
              <a:ext uri="{FF2B5EF4-FFF2-40B4-BE49-F238E27FC236}">
                <a16:creationId xmlns:a16="http://schemas.microsoft.com/office/drawing/2014/main" id="{D176738E-73C2-E08D-C2DE-4F61B5501441}"/>
              </a:ext>
            </a:extLst>
          </p:cNvPr>
          <p:cNvSpPr txBox="1">
            <a:spLocks/>
          </p:cNvSpPr>
          <p:nvPr/>
        </p:nvSpPr>
        <p:spPr>
          <a:xfrm>
            <a:off x="661665" y="3584927"/>
            <a:ext cx="3314559" cy="52120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400"/>
              <a:buFont typeface="Georgia"/>
              <a:buNone/>
              <a:defRPr sz="3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90000"/>
              </a:lnSpc>
            </a:pPr>
            <a:r>
              <a:rPr lang="en-US" sz="3200" dirty="0">
                <a:solidFill>
                  <a:schemeClr val="lt1"/>
                </a:solidFill>
              </a:rPr>
              <a:t>Strengthen your commitment to clients</a:t>
            </a:r>
          </a:p>
        </p:txBody>
      </p:sp>
      <p:sp>
        <p:nvSpPr>
          <p:cNvPr id="14" name="Google Shape;1114;p104">
            <a:extLst>
              <a:ext uri="{FF2B5EF4-FFF2-40B4-BE49-F238E27FC236}">
                <a16:creationId xmlns:a16="http://schemas.microsoft.com/office/drawing/2014/main" id="{DFCD5F7A-9B0C-5F94-F581-09E08C1836EF}"/>
              </a:ext>
            </a:extLst>
          </p:cNvPr>
          <p:cNvSpPr txBox="1">
            <a:spLocks/>
          </p:cNvSpPr>
          <p:nvPr/>
        </p:nvSpPr>
        <p:spPr>
          <a:xfrm>
            <a:off x="661525" y="5051523"/>
            <a:ext cx="3133621" cy="129367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1pPr>
            <a:lvl2pPr marL="914400" marR="0" lvl="1" indent="-342900" algn="l" rtl="0">
              <a:lnSpc>
                <a:spcPct val="100000"/>
              </a:lnSpc>
              <a:spcBef>
                <a:spcPts val="0"/>
              </a:spcBef>
              <a:spcAft>
                <a:spcPts val="0"/>
              </a:spcAft>
              <a:buClr>
                <a:schemeClr val="dk1"/>
              </a:buClr>
              <a:buSzPts val="1800"/>
              <a:buFont typeface="Calibri"/>
              <a:buChar char="‒"/>
              <a:defRPr sz="16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800"/>
              </a:spcBef>
              <a:spcAft>
                <a:spcPts val="0"/>
              </a:spcAft>
              <a:buClr>
                <a:schemeClr val="dk1"/>
              </a:buClr>
              <a:buSzPts val="1800"/>
              <a:buFont typeface="Calibri"/>
              <a:buChar char="▫"/>
              <a:defRPr sz="16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800"/>
              </a:spcBef>
              <a:spcAft>
                <a:spcPts val="0"/>
              </a:spcAft>
              <a:buClr>
                <a:schemeClr val="dk1"/>
              </a:buClr>
              <a:buSzPts val="1800"/>
              <a:buFont typeface="Calibri"/>
              <a:buChar char="◦"/>
              <a:defRPr sz="16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800"/>
              </a:spcBef>
              <a:spcAft>
                <a:spcPts val="0"/>
              </a:spcAft>
              <a:buClr>
                <a:schemeClr val="dk1"/>
              </a:buClr>
              <a:buSzPts val="1800"/>
              <a:buFont typeface="Calibri"/>
              <a:buChar char="»"/>
              <a:defRPr sz="16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8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buSzPts val="2000"/>
            </a:pPr>
            <a:r>
              <a:rPr lang="en-US" sz="1400" b="0" dirty="0">
                <a:solidFill>
                  <a:schemeClr val="lt1"/>
                </a:solidFill>
                <a:latin typeface="Calibri"/>
                <a:ea typeface="Calibri"/>
                <a:cs typeface="Calibri"/>
                <a:sym typeface="Calibri"/>
              </a:rPr>
              <a:t>Tap into research and tools that help deepen commitments to clients across multiple generations.</a:t>
            </a:r>
            <a:endParaRPr lang="en-US" dirty="0"/>
          </a:p>
          <a:p>
            <a:pPr marL="0" indent="0">
              <a:buSzPts val="2000"/>
            </a:pPr>
            <a:endParaRPr lang="en-US" sz="1400" b="0" dirty="0">
              <a:solidFill>
                <a:schemeClr val="lt1"/>
              </a:solidFill>
              <a:latin typeface="Calibri"/>
              <a:ea typeface="Calibri"/>
              <a:cs typeface="Calibri"/>
              <a:sym typeface="Calibri"/>
            </a:endParaRPr>
          </a:p>
          <a:p>
            <a:pPr marL="0" indent="0">
              <a:buSzPts val="2000"/>
            </a:pPr>
            <a:endParaRPr lang="en-US" sz="1400" b="0" dirty="0">
              <a:solidFill>
                <a:schemeClr val="lt1"/>
              </a:solidFill>
              <a:latin typeface="Calibri"/>
              <a:ea typeface="Calibri"/>
              <a:cs typeface="Calibri"/>
              <a:sym typeface="Calibri"/>
            </a:endParaRPr>
          </a:p>
        </p:txBody>
      </p:sp>
      <p:sp>
        <p:nvSpPr>
          <p:cNvPr id="15" name="Google Shape;1115;p104">
            <a:extLst>
              <a:ext uri="{FF2B5EF4-FFF2-40B4-BE49-F238E27FC236}">
                <a16:creationId xmlns:a16="http://schemas.microsoft.com/office/drawing/2014/main" id="{FA2FC5C0-D1EB-5D3B-F267-3BA68C2D343B}"/>
              </a:ext>
            </a:extLst>
          </p:cNvPr>
          <p:cNvSpPr txBox="1"/>
          <p:nvPr/>
        </p:nvSpPr>
        <p:spPr>
          <a:xfrm>
            <a:off x="661524" y="3254508"/>
            <a:ext cx="1676400" cy="1846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spc="100" dirty="0">
                <a:solidFill>
                  <a:schemeClr val="lt1"/>
                </a:solidFill>
                <a:latin typeface="Calibri"/>
                <a:ea typeface="Calibri"/>
                <a:cs typeface="Calibri"/>
                <a:sym typeface="Calibri"/>
              </a:rPr>
              <a:t>RESOURCES</a:t>
            </a:r>
            <a:endParaRPr spc="100" dirty="0"/>
          </a:p>
        </p:txBody>
      </p:sp>
      <p:sp>
        <p:nvSpPr>
          <p:cNvPr id="16" name="Google Shape;13;p19">
            <a:extLst>
              <a:ext uri="{FF2B5EF4-FFF2-40B4-BE49-F238E27FC236}">
                <a16:creationId xmlns:a16="http://schemas.microsoft.com/office/drawing/2014/main" id="{D3E918C8-DA68-C971-B672-3E458305BB30}"/>
              </a:ext>
            </a:extLst>
          </p:cNvPr>
          <p:cNvSpPr txBox="1"/>
          <p:nvPr/>
        </p:nvSpPr>
        <p:spPr>
          <a:xfrm>
            <a:off x="571757" y="6654740"/>
            <a:ext cx="6949440" cy="107722"/>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1" i="0" u="none" strike="noStrike" cap="none" dirty="0">
                <a:solidFill>
                  <a:schemeClr val="lt1"/>
                </a:solidFill>
                <a:latin typeface="Calibri"/>
                <a:ea typeface="Calibri"/>
                <a:cs typeface="Calibri"/>
                <a:sym typeface="Calibri"/>
              </a:rPr>
              <a:t>For financial professional use only. Not for use with the public.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33" name="Google Shape;1046;p102">
            <a:extLst>
              <a:ext uri="{FF2B5EF4-FFF2-40B4-BE49-F238E27FC236}">
                <a16:creationId xmlns:a16="http://schemas.microsoft.com/office/drawing/2014/main" id="{3BBEAB45-CA0A-CE3E-4955-6B095A216D49}"/>
              </a:ext>
            </a:extLst>
          </p:cNvPr>
          <p:cNvSpPr txBox="1"/>
          <p:nvPr/>
        </p:nvSpPr>
        <p:spPr>
          <a:xfrm>
            <a:off x="6870699" y="2539778"/>
            <a:ext cx="4545161" cy="738516"/>
          </a:xfrm>
          <a:prstGeom prst="rect">
            <a:avLst/>
          </a:prstGeom>
          <a:solidFill>
            <a:schemeClr val="bg1">
              <a:lumMod val="95000"/>
            </a:scheme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Georgia"/>
                <a:ea typeface="Georgia"/>
                <a:cs typeface="Georgia"/>
                <a:sym typeface="Georgia"/>
              </a:rPr>
              <a:t> </a:t>
            </a:r>
            <a:endParaRPr sz="1600" b="1" i="0" u="none" strike="noStrike" cap="none">
              <a:solidFill>
                <a:schemeClr val="dk1"/>
              </a:solidFill>
              <a:latin typeface="Georgia"/>
              <a:ea typeface="Georgia"/>
              <a:cs typeface="Georgia"/>
              <a:sym typeface="Georgia"/>
            </a:endParaRPr>
          </a:p>
        </p:txBody>
      </p:sp>
      <p:sp>
        <p:nvSpPr>
          <p:cNvPr id="34" name="Google Shape;1046;p102">
            <a:extLst>
              <a:ext uri="{FF2B5EF4-FFF2-40B4-BE49-F238E27FC236}">
                <a16:creationId xmlns:a16="http://schemas.microsoft.com/office/drawing/2014/main" id="{033BF4E6-2861-1A7B-9F33-D4C29C067295}"/>
              </a:ext>
            </a:extLst>
          </p:cNvPr>
          <p:cNvSpPr txBox="1"/>
          <p:nvPr/>
        </p:nvSpPr>
        <p:spPr>
          <a:xfrm>
            <a:off x="6870699" y="1613151"/>
            <a:ext cx="4545161" cy="738516"/>
          </a:xfrm>
          <a:prstGeom prst="rect">
            <a:avLst/>
          </a:prstGeom>
          <a:solidFill>
            <a:schemeClr val="bg1">
              <a:lumMod val="95000"/>
            </a:scheme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Georgia"/>
                <a:ea typeface="Georgia"/>
                <a:cs typeface="Georgia"/>
                <a:sym typeface="Georgia"/>
              </a:rPr>
              <a:t> </a:t>
            </a:r>
            <a:endParaRPr sz="1600" b="1" i="0" u="none" strike="noStrike" cap="none">
              <a:solidFill>
                <a:schemeClr val="dk1"/>
              </a:solidFill>
              <a:latin typeface="Georgia"/>
              <a:ea typeface="Georgia"/>
              <a:cs typeface="Georgia"/>
              <a:sym typeface="Georgia"/>
            </a:endParaRPr>
          </a:p>
        </p:txBody>
      </p:sp>
      <p:sp>
        <p:nvSpPr>
          <p:cNvPr id="32" name="Google Shape;1046;p102">
            <a:extLst>
              <a:ext uri="{FF2B5EF4-FFF2-40B4-BE49-F238E27FC236}">
                <a16:creationId xmlns:a16="http://schemas.microsoft.com/office/drawing/2014/main" id="{6FEEB07E-E912-0D63-383B-ED1E615B4C93}"/>
              </a:ext>
            </a:extLst>
          </p:cNvPr>
          <p:cNvSpPr txBox="1"/>
          <p:nvPr/>
        </p:nvSpPr>
        <p:spPr>
          <a:xfrm>
            <a:off x="6870699" y="3466405"/>
            <a:ext cx="4545161" cy="738516"/>
          </a:xfrm>
          <a:prstGeom prst="rect">
            <a:avLst/>
          </a:prstGeom>
          <a:solidFill>
            <a:schemeClr val="bg1">
              <a:lumMod val="95000"/>
            </a:scheme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1" i="0" u="none" strike="noStrike" cap="none" dirty="0">
                <a:solidFill>
                  <a:schemeClr val="dk1"/>
                </a:solidFill>
                <a:latin typeface="Georgia"/>
                <a:ea typeface="Georgia"/>
                <a:cs typeface="Georgia"/>
                <a:sym typeface="Georgia"/>
              </a:rPr>
              <a:t> </a:t>
            </a:r>
            <a:endParaRPr sz="1600" b="1" i="0" u="none" strike="noStrike" cap="none" dirty="0">
              <a:solidFill>
                <a:schemeClr val="dk1"/>
              </a:solidFill>
              <a:latin typeface="Georgia"/>
              <a:ea typeface="Georgia"/>
              <a:cs typeface="Georgia"/>
              <a:sym typeface="Georgia"/>
            </a:endParaRPr>
          </a:p>
        </p:txBody>
      </p:sp>
      <p:sp>
        <p:nvSpPr>
          <p:cNvPr id="31" name="Google Shape;1046;p102">
            <a:extLst>
              <a:ext uri="{FF2B5EF4-FFF2-40B4-BE49-F238E27FC236}">
                <a16:creationId xmlns:a16="http://schemas.microsoft.com/office/drawing/2014/main" id="{0A5C5402-816E-AB0D-CCF8-4D1234977D46}"/>
              </a:ext>
            </a:extLst>
          </p:cNvPr>
          <p:cNvSpPr txBox="1"/>
          <p:nvPr/>
        </p:nvSpPr>
        <p:spPr>
          <a:xfrm>
            <a:off x="6870699" y="4393032"/>
            <a:ext cx="4545161" cy="738516"/>
          </a:xfrm>
          <a:prstGeom prst="rect">
            <a:avLst/>
          </a:prstGeom>
          <a:solidFill>
            <a:schemeClr val="bg1">
              <a:lumMod val="95000"/>
            </a:scheme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Georgia"/>
                <a:ea typeface="Georgia"/>
                <a:cs typeface="Georgia"/>
                <a:sym typeface="Georgia"/>
              </a:rPr>
              <a:t> </a:t>
            </a:r>
            <a:endParaRPr sz="1600" b="1" i="0" u="none" strike="noStrike" cap="none">
              <a:solidFill>
                <a:schemeClr val="dk1"/>
              </a:solidFill>
              <a:latin typeface="Georgia"/>
              <a:ea typeface="Georgia"/>
              <a:cs typeface="Georgia"/>
              <a:sym typeface="Georgia"/>
            </a:endParaRPr>
          </a:p>
        </p:txBody>
      </p:sp>
      <p:sp>
        <p:nvSpPr>
          <p:cNvPr id="1135" name="Google Shape;1135;p105"/>
          <p:cNvSpPr txBox="1"/>
          <p:nvPr/>
        </p:nvSpPr>
        <p:spPr>
          <a:xfrm>
            <a:off x="7785479" y="1811735"/>
            <a:ext cx="2987705" cy="358178"/>
          </a:xfrm>
          <a:prstGeom prst="rect">
            <a:avLst/>
          </a:prstGeom>
          <a:noFill/>
          <a:ln>
            <a:noFill/>
          </a:ln>
        </p:spPr>
        <p:txBody>
          <a:bodyPr spcFirstLastPara="1" wrap="square" lIns="0" tIns="0" rIns="0" bIns="0" anchor="t" anchorCtr="0">
            <a:noAutofit/>
          </a:bodyPr>
          <a:lstStyle/>
          <a:p>
            <a:pPr marR="0" lvl="0" indent="0" algn="l" rtl="0">
              <a:lnSpc>
                <a:spcPct val="100000"/>
              </a:lnSpc>
              <a:spcBef>
                <a:spcPts val="400"/>
              </a:spcBef>
              <a:spcAft>
                <a:spcPts val="2400"/>
              </a:spcAft>
              <a:buClr>
                <a:schemeClr val="dk1"/>
              </a:buClr>
              <a:buSzPts val="1400"/>
              <a:buFont typeface="Arial"/>
              <a:buNone/>
            </a:pPr>
            <a:r>
              <a:rPr lang="en-US" sz="1600" b="1" i="0" u="none" strike="noStrike" cap="none" dirty="0">
                <a:solidFill>
                  <a:schemeClr val="dk1"/>
                </a:solidFill>
                <a:latin typeface="Calibri"/>
                <a:ea typeface="Calibri"/>
                <a:cs typeface="Calibri"/>
                <a:sym typeface="Calibri"/>
              </a:rPr>
              <a:t>Dedicated product specialists</a:t>
            </a:r>
            <a:endParaRPr sz="1600" b="1" dirty="0"/>
          </a:p>
        </p:txBody>
      </p:sp>
      <p:sp>
        <p:nvSpPr>
          <p:cNvPr id="23" name="Google Shape;1135;p105">
            <a:extLst>
              <a:ext uri="{FF2B5EF4-FFF2-40B4-BE49-F238E27FC236}">
                <a16:creationId xmlns:a16="http://schemas.microsoft.com/office/drawing/2014/main" id="{45E487B9-D47E-73B2-FF6E-34C1A65CBFF8}"/>
              </a:ext>
            </a:extLst>
          </p:cNvPr>
          <p:cNvSpPr txBox="1"/>
          <p:nvPr/>
        </p:nvSpPr>
        <p:spPr>
          <a:xfrm>
            <a:off x="7785479" y="4428357"/>
            <a:ext cx="3086948" cy="646237"/>
          </a:xfrm>
          <a:prstGeom prst="rect">
            <a:avLst/>
          </a:prstGeom>
          <a:noFill/>
          <a:ln>
            <a:noFill/>
          </a:ln>
        </p:spPr>
        <p:txBody>
          <a:bodyPr spcFirstLastPara="1" wrap="square" lIns="0" tIns="0" rIns="0" bIns="0" anchor="t" anchorCtr="0">
            <a:noAutofit/>
          </a:bodyPr>
          <a:lstStyle/>
          <a:p>
            <a:pPr marR="0" lvl="0" indent="0" algn="l" rtl="0">
              <a:lnSpc>
                <a:spcPct val="100000"/>
              </a:lnSpc>
              <a:spcBef>
                <a:spcPts val="1600"/>
              </a:spcBef>
              <a:spcAft>
                <a:spcPts val="2400"/>
              </a:spcAft>
              <a:buClr>
                <a:schemeClr val="dk1"/>
              </a:buClr>
              <a:buSzPts val="1400"/>
              <a:buFont typeface="Arial"/>
              <a:buNone/>
            </a:pPr>
            <a:r>
              <a:rPr lang="en-US" sz="1600" b="1" i="0" u="none" strike="noStrike" cap="none" dirty="0">
                <a:solidFill>
                  <a:schemeClr val="dk1"/>
                </a:solidFill>
                <a:latin typeface="Calibri"/>
                <a:ea typeface="Calibri"/>
                <a:cs typeface="Calibri"/>
                <a:sym typeface="Calibri"/>
              </a:rPr>
              <a:t>Competitive intelligence</a:t>
            </a:r>
            <a:endParaRPr sz="1600" b="1" dirty="0"/>
          </a:p>
          <a:p>
            <a:pPr marR="0" lvl="0" indent="0" algn="l" rtl="0">
              <a:lnSpc>
                <a:spcPct val="100000"/>
              </a:lnSpc>
              <a:spcBef>
                <a:spcPts val="1600"/>
              </a:spcBef>
              <a:spcAft>
                <a:spcPts val="2400"/>
              </a:spcAft>
              <a:buClr>
                <a:schemeClr val="dk1"/>
              </a:buClr>
              <a:buSzPts val="1400"/>
              <a:buFont typeface="Arial"/>
              <a:buNone/>
            </a:pPr>
            <a:endParaRPr sz="1600" b="1" i="0" u="none" strike="noStrike" cap="none" dirty="0">
              <a:solidFill>
                <a:schemeClr val="dk1"/>
              </a:solidFill>
              <a:latin typeface="Calibri"/>
              <a:ea typeface="Calibri"/>
              <a:cs typeface="Calibri"/>
              <a:sym typeface="Calibri"/>
            </a:endParaRPr>
          </a:p>
        </p:txBody>
      </p:sp>
      <p:sp>
        <p:nvSpPr>
          <p:cNvPr id="24" name="Google Shape;1135;p105">
            <a:extLst>
              <a:ext uri="{FF2B5EF4-FFF2-40B4-BE49-F238E27FC236}">
                <a16:creationId xmlns:a16="http://schemas.microsoft.com/office/drawing/2014/main" id="{6FD4D7A1-292E-FA62-D88E-B20B0C95BA23}"/>
              </a:ext>
            </a:extLst>
          </p:cNvPr>
          <p:cNvSpPr txBox="1"/>
          <p:nvPr/>
        </p:nvSpPr>
        <p:spPr>
          <a:xfrm>
            <a:off x="7785478" y="2590933"/>
            <a:ext cx="2987705" cy="631105"/>
          </a:xfrm>
          <a:prstGeom prst="rect">
            <a:avLst/>
          </a:prstGeom>
          <a:noFill/>
          <a:ln>
            <a:noFill/>
          </a:ln>
        </p:spPr>
        <p:txBody>
          <a:bodyPr spcFirstLastPara="1" wrap="square" lIns="0" tIns="0" rIns="0" bIns="0" anchor="t" anchorCtr="0">
            <a:noAutofit/>
          </a:bodyPr>
          <a:lstStyle/>
          <a:p>
            <a:pPr marR="0" lvl="0" indent="0" algn="l" rtl="0">
              <a:lnSpc>
                <a:spcPct val="100000"/>
              </a:lnSpc>
              <a:spcBef>
                <a:spcPts val="1600"/>
              </a:spcBef>
              <a:spcAft>
                <a:spcPts val="2400"/>
              </a:spcAft>
              <a:buClr>
                <a:schemeClr val="dk1"/>
              </a:buClr>
              <a:buSzPts val="1400"/>
              <a:buFont typeface="Arial"/>
              <a:buNone/>
            </a:pPr>
            <a:r>
              <a:rPr lang="en-US" sz="1600" b="1" i="0" u="none" strike="noStrike" cap="none" dirty="0">
                <a:solidFill>
                  <a:schemeClr val="dk1"/>
                </a:solidFill>
                <a:latin typeface="Calibri"/>
                <a:ea typeface="Calibri"/>
                <a:cs typeface="Calibri"/>
                <a:sym typeface="Calibri"/>
              </a:rPr>
              <a:t>Training, education and support</a:t>
            </a:r>
            <a:endParaRPr lang="en-US" sz="1600" b="1" dirty="0"/>
          </a:p>
        </p:txBody>
      </p:sp>
      <p:sp>
        <p:nvSpPr>
          <p:cNvPr id="25" name="Google Shape;1135;p105">
            <a:extLst>
              <a:ext uri="{FF2B5EF4-FFF2-40B4-BE49-F238E27FC236}">
                <a16:creationId xmlns:a16="http://schemas.microsoft.com/office/drawing/2014/main" id="{F00F9DD2-181E-A3B1-DC5E-E4E31E26F633}"/>
              </a:ext>
            </a:extLst>
          </p:cNvPr>
          <p:cNvSpPr txBox="1"/>
          <p:nvPr/>
        </p:nvSpPr>
        <p:spPr>
          <a:xfrm>
            <a:off x="7785478" y="3375789"/>
            <a:ext cx="2987705" cy="631105"/>
          </a:xfrm>
          <a:prstGeom prst="rect">
            <a:avLst/>
          </a:prstGeom>
          <a:noFill/>
          <a:ln>
            <a:noFill/>
          </a:ln>
        </p:spPr>
        <p:txBody>
          <a:bodyPr spcFirstLastPara="1" wrap="square" lIns="0" tIns="0" rIns="0" bIns="0" anchor="t" anchorCtr="0">
            <a:noAutofit/>
          </a:bodyPr>
          <a:lstStyle/>
          <a:p>
            <a:pPr marR="0" lvl="0" indent="0" algn="l" rtl="0">
              <a:lnSpc>
                <a:spcPct val="100000"/>
              </a:lnSpc>
              <a:spcBef>
                <a:spcPts val="1600"/>
              </a:spcBef>
              <a:spcAft>
                <a:spcPts val="2400"/>
              </a:spcAft>
              <a:buClr>
                <a:schemeClr val="dk1"/>
              </a:buClr>
              <a:buSzPts val="1400"/>
              <a:buFont typeface="Arial"/>
              <a:buNone/>
            </a:pPr>
            <a:r>
              <a:rPr lang="en-US" sz="1600" b="1" i="0" u="none" strike="noStrike" cap="none" dirty="0">
                <a:solidFill>
                  <a:schemeClr val="dk1"/>
                </a:solidFill>
                <a:latin typeface="Calibri"/>
                <a:ea typeface="Calibri"/>
                <a:cs typeface="Calibri"/>
                <a:sym typeface="Calibri"/>
              </a:rPr>
              <a:t>Investment desk to help with product decisions</a:t>
            </a:r>
            <a:endParaRPr lang="en-US" sz="1600" b="1" dirty="0"/>
          </a:p>
        </p:txBody>
      </p:sp>
      <p:pic>
        <p:nvPicPr>
          <p:cNvPr id="27" name="Picture 26">
            <a:extLst>
              <a:ext uri="{FF2B5EF4-FFF2-40B4-BE49-F238E27FC236}">
                <a16:creationId xmlns:a16="http://schemas.microsoft.com/office/drawing/2014/main" id="{4447BC94-0D26-CF85-F43F-42FF321F5C84}"/>
              </a:ext>
            </a:extLst>
          </p:cNvPr>
          <p:cNvPicPr>
            <a:picLocks noChangeAspect="1"/>
          </p:cNvPicPr>
          <p:nvPr/>
        </p:nvPicPr>
        <p:blipFill>
          <a:blip r:embed="rId3"/>
          <a:stretch>
            <a:fillRect/>
          </a:stretch>
        </p:blipFill>
        <p:spPr>
          <a:xfrm>
            <a:off x="7151132" y="2728599"/>
            <a:ext cx="369933" cy="369933"/>
          </a:xfrm>
          <a:prstGeom prst="rect">
            <a:avLst/>
          </a:prstGeom>
        </p:spPr>
      </p:pic>
      <p:pic>
        <p:nvPicPr>
          <p:cNvPr id="30" name="Picture 29">
            <a:extLst>
              <a:ext uri="{FF2B5EF4-FFF2-40B4-BE49-F238E27FC236}">
                <a16:creationId xmlns:a16="http://schemas.microsoft.com/office/drawing/2014/main" id="{D09DE61C-7C3B-839B-F402-C7D32C4F6BE9}"/>
              </a:ext>
            </a:extLst>
          </p:cNvPr>
          <p:cNvPicPr>
            <a:picLocks noChangeAspect="1"/>
          </p:cNvPicPr>
          <p:nvPr/>
        </p:nvPicPr>
        <p:blipFill>
          <a:blip r:embed="rId4"/>
          <a:stretch>
            <a:fillRect/>
          </a:stretch>
        </p:blipFill>
        <p:spPr>
          <a:xfrm>
            <a:off x="7151133" y="4583608"/>
            <a:ext cx="369652" cy="341217"/>
          </a:xfrm>
          <a:prstGeom prst="rect">
            <a:avLst/>
          </a:prstGeom>
        </p:spPr>
      </p:pic>
      <p:pic>
        <p:nvPicPr>
          <p:cNvPr id="35" name="Picture 34">
            <a:extLst>
              <a:ext uri="{FF2B5EF4-FFF2-40B4-BE49-F238E27FC236}">
                <a16:creationId xmlns:a16="http://schemas.microsoft.com/office/drawing/2014/main" id="{2EF95D30-4468-530D-9A44-4C2E064A3F05}"/>
              </a:ext>
            </a:extLst>
          </p:cNvPr>
          <p:cNvPicPr>
            <a:picLocks noChangeAspect="1"/>
          </p:cNvPicPr>
          <p:nvPr/>
        </p:nvPicPr>
        <p:blipFill>
          <a:blip r:embed="rId5"/>
          <a:stretch>
            <a:fillRect/>
          </a:stretch>
        </p:blipFill>
        <p:spPr>
          <a:xfrm>
            <a:off x="7151131" y="1811735"/>
            <a:ext cx="389500" cy="340812"/>
          </a:xfrm>
          <a:prstGeom prst="rect">
            <a:avLst/>
          </a:prstGeom>
        </p:spPr>
      </p:pic>
      <p:pic>
        <p:nvPicPr>
          <p:cNvPr id="36" name="Picture 35">
            <a:extLst>
              <a:ext uri="{FF2B5EF4-FFF2-40B4-BE49-F238E27FC236}">
                <a16:creationId xmlns:a16="http://schemas.microsoft.com/office/drawing/2014/main" id="{8DF9645F-7CE9-B57F-F2DE-07E38436D4BB}"/>
              </a:ext>
            </a:extLst>
          </p:cNvPr>
          <p:cNvPicPr>
            <a:picLocks noChangeAspect="1"/>
          </p:cNvPicPr>
          <p:nvPr/>
        </p:nvPicPr>
        <p:blipFill>
          <a:blip r:embed="rId6"/>
          <a:stretch>
            <a:fillRect/>
          </a:stretch>
        </p:blipFill>
        <p:spPr>
          <a:xfrm>
            <a:off x="7142801" y="3651227"/>
            <a:ext cx="329762" cy="389718"/>
          </a:xfrm>
          <a:prstGeom prst="rect">
            <a:avLst/>
          </a:prstGeom>
        </p:spPr>
      </p:pic>
      <p:pic>
        <p:nvPicPr>
          <p:cNvPr id="4" name="Picture 2" descr="Happy indian mother having fun with her daughter outdoor - Family people and love concept - Focus on mum face">
            <a:extLst>
              <a:ext uri="{FF2B5EF4-FFF2-40B4-BE49-F238E27FC236}">
                <a16:creationId xmlns:a16="http://schemas.microsoft.com/office/drawing/2014/main" id="{15A32E87-71BE-25FC-089A-ADC1303782BC}"/>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0" y="0"/>
            <a:ext cx="6096000" cy="6879051"/>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134;p105">
            <a:extLst>
              <a:ext uri="{FF2B5EF4-FFF2-40B4-BE49-F238E27FC236}">
                <a16:creationId xmlns:a16="http://schemas.microsoft.com/office/drawing/2014/main" id="{BD3F1882-A38F-9C3B-F7F6-785AFE9216D0}"/>
              </a:ext>
            </a:extLst>
          </p:cNvPr>
          <p:cNvSpPr/>
          <p:nvPr/>
        </p:nvSpPr>
        <p:spPr>
          <a:xfrm>
            <a:off x="287383" y="2887578"/>
            <a:ext cx="3664312" cy="3664312"/>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 name="Google Shape;1140;p105">
            <a:extLst>
              <a:ext uri="{FF2B5EF4-FFF2-40B4-BE49-F238E27FC236}">
                <a16:creationId xmlns:a16="http://schemas.microsoft.com/office/drawing/2014/main" id="{AF3A0A86-1ADE-8E02-38E6-B2C04A16113A}"/>
              </a:ext>
            </a:extLst>
          </p:cNvPr>
          <p:cNvSpPr txBox="1">
            <a:spLocks/>
          </p:cNvSpPr>
          <p:nvPr/>
        </p:nvSpPr>
        <p:spPr>
          <a:xfrm>
            <a:off x="648017" y="3584928"/>
            <a:ext cx="3303678" cy="133989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400"/>
              <a:buFont typeface="Georgia"/>
              <a:buNone/>
              <a:defRPr sz="3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90000"/>
              </a:lnSpc>
            </a:pPr>
            <a:r>
              <a:rPr lang="en-US" sz="3200" spc="-100" dirty="0">
                <a:solidFill>
                  <a:schemeClr val="lt1"/>
                </a:solidFill>
              </a:rPr>
              <a:t>Our commitment</a:t>
            </a:r>
            <a:br>
              <a:rPr lang="en-US" sz="3200" spc="-100" dirty="0">
                <a:solidFill>
                  <a:schemeClr val="lt1"/>
                </a:solidFill>
              </a:rPr>
            </a:br>
            <a:r>
              <a:rPr lang="en-US" sz="3200" spc="-100" dirty="0">
                <a:solidFill>
                  <a:schemeClr val="lt1"/>
                </a:solidFill>
              </a:rPr>
              <a:t>to helping you serve clients</a:t>
            </a:r>
            <a:endParaRPr lang="en-US" sz="3200" spc="-100" dirty="0"/>
          </a:p>
        </p:txBody>
      </p:sp>
      <p:sp>
        <p:nvSpPr>
          <p:cNvPr id="7" name="Google Shape;1141;p105">
            <a:extLst>
              <a:ext uri="{FF2B5EF4-FFF2-40B4-BE49-F238E27FC236}">
                <a16:creationId xmlns:a16="http://schemas.microsoft.com/office/drawing/2014/main" id="{0B2AEBEC-C8E3-5410-6741-C3CB634F4241}"/>
              </a:ext>
            </a:extLst>
          </p:cNvPr>
          <p:cNvSpPr txBox="1">
            <a:spLocks/>
          </p:cNvSpPr>
          <p:nvPr/>
        </p:nvSpPr>
        <p:spPr>
          <a:xfrm>
            <a:off x="648016" y="5059533"/>
            <a:ext cx="2987625" cy="7162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1pPr>
            <a:lvl2pPr marL="914400" marR="0" lvl="1" indent="-342900" algn="l" rtl="0">
              <a:lnSpc>
                <a:spcPct val="100000"/>
              </a:lnSpc>
              <a:spcBef>
                <a:spcPts val="0"/>
              </a:spcBef>
              <a:spcAft>
                <a:spcPts val="0"/>
              </a:spcAft>
              <a:buClr>
                <a:schemeClr val="dk1"/>
              </a:buClr>
              <a:buSzPts val="1800"/>
              <a:buFont typeface="Calibri"/>
              <a:buChar char="‒"/>
              <a:defRPr sz="16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800"/>
              </a:spcBef>
              <a:spcAft>
                <a:spcPts val="0"/>
              </a:spcAft>
              <a:buClr>
                <a:schemeClr val="dk1"/>
              </a:buClr>
              <a:buSzPts val="1800"/>
              <a:buFont typeface="Calibri"/>
              <a:buChar char="▫"/>
              <a:defRPr sz="16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800"/>
              </a:spcBef>
              <a:spcAft>
                <a:spcPts val="0"/>
              </a:spcAft>
              <a:buClr>
                <a:schemeClr val="dk1"/>
              </a:buClr>
              <a:buSzPts val="1800"/>
              <a:buFont typeface="Calibri"/>
              <a:buChar char="◦"/>
              <a:defRPr sz="16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800"/>
              </a:spcBef>
              <a:spcAft>
                <a:spcPts val="0"/>
              </a:spcAft>
              <a:buClr>
                <a:schemeClr val="dk1"/>
              </a:buClr>
              <a:buSzPts val="1800"/>
              <a:buFont typeface="Calibri"/>
              <a:buChar char="»"/>
              <a:defRPr sz="16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8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buSzPts val="2000"/>
            </a:pPr>
            <a:r>
              <a:rPr lang="en-US" sz="1400" b="0" dirty="0">
                <a:solidFill>
                  <a:schemeClr val="lt1"/>
                </a:solidFill>
                <a:latin typeface="Calibri"/>
                <a:ea typeface="Calibri"/>
                <a:cs typeface="Calibri"/>
                <a:sym typeface="Calibri"/>
              </a:rPr>
              <a:t>Gain access to important information that helps meet the long-term care planning needs of clients.</a:t>
            </a:r>
            <a:endParaRPr lang="en-US" sz="1400" dirty="0"/>
          </a:p>
        </p:txBody>
      </p:sp>
      <p:sp>
        <p:nvSpPr>
          <p:cNvPr id="8" name="Google Shape;1142;p105">
            <a:extLst>
              <a:ext uri="{FF2B5EF4-FFF2-40B4-BE49-F238E27FC236}">
                <a16:creationId xmlns:a16="http://schemas.microsoft.com/office/drawing/2014/main" id="{D886B59D-D9AA-3F79-4AE4-97A58836500A}"/>
              </a:ext>
            </a:extLst>
          </p:cNvPr>
          <p:cNvSpPr txBox="1"/>
          <p:nvPr/>
        </p:nvSpPr>
        <p:spPr>
          <a:xfrm>
            <a:off x="648016" y="3254509"/>
            <a:ext cx="1676400" cy="1846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spc="100" dirty="0">
                <a:solidFill>
                  <a:schemeClr val="lt1"/>
                </a:solidFill>
                <a:latin typeface="Calibri"/>
                <a:ea typeface="Calibri"/>
                <a:cs typeface="Calibri"/>
                <a:sym typeface="Calibri"/>
              </a:rPr>
              <a:t>SUPPORT</a:t>
            </a:r>
            <a:endParaRPr spc="100" dirty="0"/>
          </a:p>
        </p:txBody>
      </p:sp>
      <p:sp>
        <p:nvSpPr>
          <p:cNvPr id="9" name="Google Shape;13;p19">
            <a:extLst>
              <a:ext uri="{FF2B5EF4-FFF2-40B4-BE49-F238E27FC236}">
                <a16:creationId xmlns:a16="http://schemas.microsoft.com/office/drawing/2014/main" id="{8840B427-A5E7-AD4D-8181-BE31A5DBE8EC}"/>
              </a:ext>
            </a:extLst>
          </p:cNvPr>
          <p:cNvSpPr txBox="1"/>
          <p:nvPr/>
        </p:nvSpPr>
        <p:spPr>
          <a:xfrm>
            <a:off x="571757" y="6654740"/>
            <a:ext cx="6949440" cy="107722"/>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1" i="0" u="none" strike="noStrike" cap="none" dirty="0">
                <a:solidFill>
                  <a:schemeClr val="tx1"/>
                </a:solidFill>
                <a:latin typeface="Calibri"/>
                <a:ea typeface="Calibri"/>
                <a:cs typeface="Calibri"/>
                <a:sym typeface="Calibri"/>
              </a:rPr>
              <a:t>For financial professional use only. Not for use with the public.</a:t>
            </a:r>
          </a:p>
        </p:txBody>
      </p:sp>
    </p:spTree>
  </p:cSld>
  <p:clrMapOvr>
    <a:masterClrMapping/>
  </p:clrMapOvr>
</p:sld>
</file>

<file path=ppt/theme/theme1.xml><?xml version="1.0" encoding="utf-8"?>
<a:theme xmlns:a="http://schemas.openxmlformats.org/drawingml/2006/main" name="Covers - Corporate Internal">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genda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re">
  <a:themeElements>
    <a:clrScheme name="LFG Red">
      <a:dk1>
        <a:srgbClr val="000000"/>
      </a:dk1>
      <a:lt1>
        <a:srgbClr val="FFFFFF"/>
      </a:lt1>
      <a:dk2>
        <a:srgbClr val="AD112B"/>
      </a:dk2>
      <a:lt2>
        <a:srgbClr val="FF232A"/>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ent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3010</TotalTime>
  <Words>3074</Words>
  <Application>Microsoft Office PowerPoint</Application>
  <PresentationFormat>Widescreen</PresentationFormat>
  <Paragraphs>217</Paragraphs>
  <Slides>18</Slides>
  <Notes>18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18</vt:i4>
      </vt:variant>
    </vt:vector>
  </HeadingPairs>
  <TitlesOfParts>
    <vt:vector size="27" baseType="lpstr">
      <vt:lpstr>Arial</vt:lpstr>
      <vt:lpstr>Calibri</vt:lpstr>
      <vt:lpstr>Georgia</vt:lpstr>
      <vt:lpstr>Noto Sans Symbols</vt:lpstr>
      <vt:lpstr>Wingdings</vt:lpstr>
      <vt:lpstr>Covers - Corporate Internal</vt:lpstr>
      <vt:lpstr>Agendas</vt:lpstr>
      <vt:lpstr>Core</vt:lpstr>
      <vt:lpstr>Content Slides</vt:lpstr>
      <vt:lpstr>Designed to help transform promises into reality</vt:lpstr>
      <vt:lpstr>PowerPoint Presentation</vt:lpstr>
      <vt:lpstr>Long-term care is a personal experience.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complete partnership</vt:lpstr>
      <vt:lpstr>PowerPoint Presentation</vt:lpstr>
      <vt:lpstr>The MoneyGuard® Promise:</vt:lpstr>
      <vt:lpstr>PowerPoint Presentation</vt:lpstr>
      <vt:lpstr>PowerPoint Presentation</vt:lpstr>
      <vt:lpstr>PowerPoint Presentation</vt:lpstr>
      <vt:lpstr>Important information</vt:lpstr>
      <vt:lpstr>Important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Complete Commitment  for Your Clients</dc:title>
  <dc:creator>Pam</dc:creator>
  <cp:lastModifiedBy>Keating, Jessica</cp:lastModifiedBy>
  <cp:revision>37</cp:revision>
  <dcterms:created xsi:type="dcterms:W3CDTF">2018-04-01T03:51:37Z</dcterms:created>
  <dcterms:modified xsi:type="dcterms:W3CDTF">2023-01-11T18:24:14Z</dcterms:modified>
</cp:coreProperties>
</file>