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8.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9.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0.xml" ContentType="application/vnd.openxmlformats-officedocument.theme+xml"/>
  <Override PartName="/ppt/slideLayouts/slideLayout52.xml" ContentType="application/vnd.openxmlformats-officedocument.presentationml.slideLayout+xml"/>
  <Override PartName="/ppt/theme/theme11.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2.xml" ContentType="application/vnd.openxmlformats-officedocument.theme+xml"/>
  <Override PartName="/ppt/slideLayouts/slideLayout57.xml" ContentType="application/vnd.openxmlformats-officedocument.presentationml.slideLayout+xml"/>
  <Override PartName="/ppt/theme/theme13.xml" ContentType="application/vnd.openxmlformats-officedocument.theme+xml"/>
  <Override PartName="/ppt/slideLayouts/slideLayout58.xml" ContentType="application/vnd.openxmlformats-officedocument.presentationml.slideLayout+xml"/>
  <Override PartName="/ppt/theme/theme14.xml" ContentType="application/vnd.openxmlformats-officedocument.theme+xml"/>
  <Override PartName="/ppt/slideLayouts/slideLayout5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338" r:id="rId1"/>
    <p:sldMasterId id="2147483863" r:id="rId2"/>
    <p:sldMasterId id="2147483914" r:id="rId3"/>
    <p:sldMasterId id="2147483965" r:id="rId4"/>
    <p:sldMasterId id="2147484319" r:id="rId5"/>
    <p:sldMasterId id="2147483970" r:id="rId6"/>
    <p:sldMasterId id="2147484297" r:id="rId7"/>
    <p:sldMasterId id="2147483977" r:id="rId8"/>
    <p:sldMasterId id="2147484402" r:id="rId9"/>
    <p:sldMasterId id="2147484398" r:id="rId10"/>
    <p:sldMasterId id="2147484379" r:id="rId11"/>
    <p:sldMasterId id="2147484381" r:id="rId12"/>
    <p:sldMasterId id="2147484392" r:id="rId13"/>
    <p:sldMasterId id="2147484396" r:id="rId14"/>
    <p:sldMasterId id="2147484394" r:id="rId15"/>
  </p:sldMasterIdLst>
  <p:notesMasterIdLst>
    <p:notesMasterId r:id="rId55"/>
  </p:notesMasterIdLst>
  <p:handoutMasterIdLst>
    <p:handoutMasterId r:id="rId56"/>
  </p:handoutMasterIdLst>
  <p:sldIdLst>
    <p:sldId id="1137" r:id="rId16"/>
    <p:sldId id="1171" r:id="rId17"/>
    <p:sldId id="1239" r:id="rId18"/>
    <p:sldId id="1218" r:id="rId19"/>
    <p:sldId id="1178" r:id="rId20"/>
    <p:sldId id="1183" r:id="rId21"/>
    <p:sldId id="1238" r:id="rId22"/>
    <p:sldId id="1219" r:id="rId23"/>
    <p:sldId id="1175" r:id="rId24"/>
    <p:sldId id="1221" r:id="rId25"/>
    <p:sldId id="1223" r:id="rId26"/>
    <p:sldId id="1220" r:id="rId27"/>
    <p:sldId id="1224" r:id="rId28"/>
    <p:sldId id="1196" r:id="rId29"/>
    <p:sldId id="1243" r:id="rId30"/>
    <p:sldId id="1240" r:id="rId31"/>
    <p:sldId id="1225" r:id="rId32"/>
    <p:sldId id="1187" r:id="rId33"/>
    <p:sldId id="1227" r:id="rId34"/>
    <p:sldId id="1229" r:id="rId35"/>
    <p:sldId id="1230" r:id="rId36"/>
    <p:sldId id="1226" r:id="rId37"/>
    <p:sldId id="1241" r:id="rId38"/>
    <p:sldId id="1231" r:id="rId39"/>
    <p:sldId id="1195" r:id="rId40"/>
    <p:sldId id="1232" r:id="rId41"/>
    <p:sldId id="1191" r:id="rId42"/>
    <p:sldId id="1233" r:id="rId43"/>
    <p:sldId id="1237" r:id="rId44"/>
    <p:sldId id="1242" r:id="rId45"/>
    <p:sldId id="1235" r:id="rId46"/>
    <p:sldId id="1216" r:id="rId47"/>
    <p:sldId id="1236" r:id="rId48"/>
    <p:sldId id="1234" r:id="rId49"/>
    <p:sldId id="1217" r:id="rId50"/>
    <p:sldId id="1214" r:id="rId51"/>
    <p:sldId id="1170" r:id="rId52"/>
    <p:sldId id="1215" r:id="rId53"/>
    <p:sldId id="1244" r:id="rId54"/>
  </p:sldIdLst>
  <p:sldSz cx="12192000" cy="6858000"/>
  <p:notesSz cx="6400800" cy="11734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B68C032C-1B04-5240-B11E-AF5D70D12183}">
          <p14:sldIdLst>
            <p14:sldId id="1137"/>
            <p14:sldId id="1171"/>
            <p14:sldId id="1239"/>
            <p14:sldId id="1218"/>
            <p14:sldId id="1178"/>
            <p14:sldId id="1183"/>
            <p14:sldId id="1238"/>
            <p14:sldId id="1219"/>
            <p14:sldId id="1175"/>
            <p14:sldId id="1221"/>
            <p14:sldId id="1223"/>
            <p14:sldId id="1220"/>
            <p14:sldId id="1224"/>
            <p14:sldId id="1196"/>
            <p14:sldId id="1243"/>
            <p14:sldId id="1240"/>
            <p14:sldId id="1225"/>
            <p14:sldId id="1187"/>
            <p14:sldId id="1227"/>
            <p14:sldId id="1229"/>
            <p14:sldId id="1230"/>
            <p14:sldId id="1226"/>
            <p14:sldId id="1241"/>
            <p14:sldId id="1231"/>
            <p14:sldId id="1195"/>
            <p14:sldId id="1232"/>
            <p14:sldId id="1191"/>
            <p14:sldId id="1233"/>
            <p14:sldId id="1237"/>
            <p14:sldId id="1242"/>
            <p14:sldId id="1235"/>
            <p14:sldId id="1216"/>
            <p14:sldId id="1236"/>
            <p14:sldId id="1234"/>
            <p14:sldId id="1217"/>
            <p14:sldId id="1214"/>
            <p14:sldId id="1170"/>
            <p14:sldId id="1215"/>
            <p14:sldId id="1244"/>
          </p14:sldIdLst>
        </p14:section>
        <p14:section name="Reference" id="{7F782C67-C5BB-7346-8166-D606ED65D90D}">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cker, Audrey L" initials="RAL" lastIdx="34" clrIdx="0">
    <p:extLst>
      <p:ext uri="{19B8F6BF-5375-455C-9EA6-DF929625EA0E}">
        <p15:presenceInfo xmlns:p15="http://schemas.microsoft.com/office/powerpoint/2012/main" userId="S::Audrey.Rucker@lfg.com::0341bcff-54ee-4957-a5a4-285c60c1c9d4" providerId="AD"/>
      </p:ext>
    </p:extLst>
  </p:cmAuthor>
  <p:cmAuthor id="2" name="Diaz-Phillips, Jessica" initials="DJ" lastIdx="64" clrIdx="1">
    <p:extLst>
      <p:ext uri="{19B8F6BF-5375-455C-9EA6-DF929625EA0E}">
        <p15:presenceInfo xmlns:p15="http://schemas.microsoft.com/office/powerpoint/2012/main" userId="S::Jessica.Diaz-Phillips@lfg.com::e567a4bf-9237-4c24-ab39-ca8b641fc2fe" providerId="AD"/>
      </p:ext>
    </p:extLst>
  </p:cmAuthor>
  <p:cmAuthor id="3" name="Costikyan, Timothy W" initials="CTW" lastIdx="3" clrIdx="2">
    <p:extLst>
      <p:ext uri="{19B8F6BF-5375-455C-9EA6-DF929625EA0E}">
        <p15:presenceInfo xmlns:p15="http://schemas.microsoft.com/office/powerpoint/2012/main" userId="S::timothy.costikyan@lfd.com::9d2ae1ae-9fe2-440f-b758-2173945d3b78" providerId="AD"/>
      </p:ext>
    </p:extLst>
  </p:cmAuthor>
  <p:cmAuthor id="4" name="Ricigliano, Mary Ann" initials="RMA" lastIdx="1" clrIdx="3">
    <p:extLst>
      <p:ext uri="{19B8F6BF-5375-455C-9EA6-DF929625EA0E}">
        <p15:presenceInfo xmlns:p15="http://schemas.microsoft.com/office/powerpoint/2012/main" userId="S::MaryAnn.Ricigliano@lfg.com::1ec916aa-ad31-456b-a975-8a3d7340a6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7B"/>
    <a:srgbClr val="00B9B5"/>
    <a:srgbClr val="FF9900"/>
    <a:srgbClr val="5DCAB9"/>
    <a:srgbClr val="A2D668"/>
    <a:srgbClr val="8DC3EB"/>
    <a:srgbClr val="FFCC29"/>
    <a:srgbClr val="66CCFF"/>
    <a:srgbClr val="41C4E7"/>
    <a:srgbClr val="244F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14" autoAdjust="0"/>
    <p:restoredTop sz="81565" autoAdjust="0"/>
  </p:normalViewPr>
  <p:slideViewPr>
    <p:cSldViewPr>
      <p:cViewPr varScale="1">
        <p:scale>
          <a:sx n="99" d="100"/>
          <a:sy n="99" d="100"/>
        </p:scale>
        <p:origin x="2072" y="176"/>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75" d="100"/>
          <a:sy n="75" d="100"/>
        </p:scale>
        <p:origin x="488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viewProps" Target="viewProp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commentAuthors" Target="commentAuthors.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0"/>
        <c:ser>
          <c:idx val="0"/>
          <c:order val="0"/>
          <c:tx>
            <c:strRef>
              <c:f>Sheet1!$B$1</c:f>
              <c:strCache>
                <c:ptCount val="1"/>
                <c:pt idx="0">
                  <c:v>Sales</c:v>
                </c:pt>
              </c:strCache>
            </c:strRef>
          </c:tx>
          <c:spPr>
            <a:solidFill>
              <a:schemeClr val="accent3"/>
            </a:solidFill>
            <a:ln>
              <a:noFill/>
            </a:ln>
            <a:effectLst/>
          </c:spPr>
          <c:dPt>
            <c:idx val="0"/>
            <c:bubble3D val="0"/>
            <c:spPr>
              <a:solidFill>
                <a:srgbClr val="FFC000"/>
              </a:solidFill>
              <a:ln>
                <a:noFill/>
              </a:ln>
              <a:effectLst/>
            </c:spPr>
            <c:extLst>
              <c:ext xmlns:c16="http://schemas.microsoft.com/office/drawing/2014/chart" uri="{C3380CC4-5D6E-409C-BE32-E72D297353CC}">
                <c16:uniqueId val="{00000001-2C70-284E-835F-DE3E06BE5BBA}"/>
              </c:ext>
            </c:extLst>
          </c:dPt>
          <c:dPt>
            <c:idx val="1"/>
            <c:bubble3D val="0"/>
            <c:spPr>
              <a:solidFill>
                <a:schemeClr val="tx2">
                  <a:lumMod val="40000"/>
                  <a:lumOff val="60000"/>
                </a:schemeClr>
              </a:solidFill>
              <a:ln>
                <a:noFill/>
              </a:ln>
              <a:effectLst/>
            </c:spPr>
            <c:extLst>
              <c:ext xmlns:c16="http://schemas.microsoft.com/office/drawing/2014/chart" uri="{C3380CC4-5D6E-409C-BE32-E72D297353CC}">
                <c16:uniqueId val="{00000003-2C70-284E-835F-DE3E06BE5BBA}"/>
              </c:ext>
            </c:extLst>
          </c:dPt>
          <c:dPt>
            <c:idx val="2"/>
            <c:bubble3D val="0"/>
            <c:extLst>
              <c:ext xmlns:c16="http://schemas.microsoft.com/office/drawing/2014/chart" uri="{C3380CC4-5D6E-409C-BE32-E72D297353CC}">
                <c16:uniqueId val="{00000004-2C70-284E-835F-DE3E06BE5BBA}"/>
              </c:ext>
            </c:extLst>
          </c:dPt>
          <c:dPt>
            <c:idx val="3"/>
            <c:bubble3D val="0"/>
            <c:extLst>
              <c:ext xmlns:c16="http://schemas.microsoft.com/office/drawing/2014/chart" uri="{C3380CC4-5D6E-409C-BE32-E72D297353CC}">
                <c16:uniqueId val="{00000005-2C70-284E-835F-DE3E06BE5BBA}"/>
              </c:ext>
            </c:extLst>
          </c:dPt>
          <c:dLbls>
            <c:dLbl>
              <c:idx val="0"/>
              <c:delete val="1"/>
              <c:extLst>
                <c:ext xmlns:c15="http://schemas.microsoft.com/office/drawing/2012/chart" uri="{CE6537A1-D6FC-4f65-9D91-7224C49458BB}"/>
                <c:ext xmlns:c16="http://schemas.microsoft.com/office/drawing/2014/chart" uri="{C3380CC4-5D6E-409C-BE32-E72D297353CC}">
                  <c16:uniqueId val="{00000001-2C70-284E-835F-DE3E06BE5BBA}"/>
                </c:ext>
              </c:extLst>
            </c:dLbl>
            <c:dLbl>
              <c:idx val="1"/>
              <c:delete val="1"/>
              <c:extLst>
                <c:ext xmlns:c15="http://schemas.microsoft.com/office/drawing/2012/chart" uri="{CE6537A1-D6FC-4f65-9D91-7224C49458BB}"/>
                <c:ext xmlns:c16="http://schemas.microsoft.com/office/drawing/2014/chart" uri="{C3380CC4-5D6E-409C-BE32-E72D297353CC}">
                  <c16:uniqueId val="{00000003-2C70-284E-835F-DE3E06BE5BB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1st Qtr</c:v>
                </c:pt>
                <c:pt idx="1">
                  <c:v>2nd Qtr</c:v>
                </c:pt>
              </c:strCache>
            </c:strRef>
          </c:cat>
          <c:val>
            <c:numRef>
              <c:f>Sheet1!$B$2:$B$5</c:f>
              <c:numCache>
                <c:formatCode>General</c:formatCode>
                <c:ptCount val="4"/>
                <c:pt idx="0">
                  <c:v>58</c:v>
                </c:pt>
                <c:pt idx="1">
                  <c:v>42</c:v>
                </c:pt>
              </c:numCache>
            </c:numRef>
          </c:val>
          <c:extLst>
            <c:ext xmlns:c16="http://schemas.microsoft.com/office/drawing/2014/chart" uri="{C3380CC4-5D6E-409C-BE32-E72D297353CC}">
              <c16:uniqueId val="{00000006-2C70-284E-835F-DE3E06BE5BBA}"/>
            </c:ext>
          </c:extLst>
        </c:ser>
        <c:dLbls>
          <c:showLegendKey val="0"/>
          <c:showVal val="0"/>
          <c:showCatName val="0"/>
          <c:showSerName val="0"/>
          <c:showPercent val="1"/>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134179-2F87-459C-AFC4-3262AF603024}"/>
              </a:ext>
            </a:extLst>
          </p:cNvPr>
          <p:cNvSpPr>
            <a:spLocks noGrp="1"/>
          </p:cNvSpPr>
          <p:nvPr>
            <p:ph type="hdr" sz="quarter"/>
          </p:nvPr>
        </p:nvSpPr>
        <p:spPr>
          <a:xfrm>
            <a:off x="0" y="1"/>
            <a:ext cx="2773680" cy="58877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7482126A-D78B-417A-A599-65209FEB8EB2}"/>
              </a:ext>
            </a:extLst>
          </p:cNvPr>
          <p:cNvSpPr>
            <a:spLocks noGrp="1"/>
          </p:cNvSpPr>
          <p:nvPr>
            <p:ph type="dt" sz="quarter" idx="1"/>
          </p:nvPr>
        </p:nvSpPr>
        <p:spPr>
          <a:xfrm>
            <a:off x="3625639" y="1"/>
            <a:ext cx="2773680" cy="588777"/>
          </a:xfrm>
          <a:prstGeom prst="rect">
            <a:avLst/>
          </a:prstGeom>
        </p:spPr>
        <p:txBody>
          <a:bodyPr vert="horz" lIns="96661" tIns="48331" rIns="96661" bIns="48331" rtlCol="0"/>
          <a:lstStyle>
            <a:lvl1pPr algn="r">
              <a:defRPr sz="1300"/>
            </a:lvl1pPr>
          </a:lstStyle>
          <a:p>
            <a:fld id="{3A691120-6F44-4061-9950-535357559BE6}" type="datetimeFigureOut">
              <a:rPr lang="en-US" smtClean="0"/>
              <a:t>8/31/20</a:t>
            </a:fld>
            <a:endParaRPr lang="en-US"/>
          </a:p>
        </p:txBody>
      </p:sp>
      <p:sp>
        <p:nvSpPr>
          <p:cNvPr id="4" name="Footer Placeholder 3">
            <a:extLst>
              <a:ext uri="{FF2B5EF4-FFF2-40B4-BE49-F238E27FC236}">
                <a16:creationId xmlns:a16="http://schemas.microsoft.com/office/drawing/2014/main" id="{7109D7F2-1F36-4516-9528-6AD5A4919C80}"/>
              </a:ext>
            </a:extLst>
          </p:cNvPr>
          <p:cNvSpPr>
            <a:spLocks noGrp="1"/>
          </p:cNvSpPr>
          <p:nvPr>
            <p:ph type="ftr" sz="quarter" idx="2"/>
          </p:nvPr>
        </p:nvSpPr>
        <p:spPr>
          <a:xfrm>
            <a:off x="0" y="11146024"/>
            <a:ext cx="2773680" cy="58877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82A6F3C2-7950-4902-8051-047DB82C551D}"/>
              </a:ext>
            </a:extLst>
          </p:cNvPr>
          <p:cNvSpPr>
            <a:spLocks noGrp="1"/>
          </p:cNvSpPr>
          <p:nvPr>
            <p:ph type="sldNum" sz="quarter" idx="3"/>
          </p:nvPr>
        </p:nvSpPr>
        <p:spPr>
          <a:xfrm>
            <a:off x="3625639" y="11146024"/>
            <a:ext cx="2773680" cy="588776"/>
          </a:xfrm>
          <a:prstGeom prst="rect">
            <a:avLst/>
          </a:prstGeom>
        </p:spPr>
        <p:txBody>
          <a:bodyPr vert="horz" lIns="96661" tIns="48331" rIns="96661" bIns="48331" rtlCol="0" anchor="b"/>
          <a:lstStyle>
            <a:lvl1pPr algn="r">
              <a:defRPr sz="1300"/>
            </a:lvl1pPr>
          </a:lstStyle>
          <a:p>
            <a:fld id="{886D713B-36BA-401B-A2D2-ABB20CB4E150}" type="slidenum">
              <a:rPr lang="en-US" smtClean="0"/>
              <a:t>‹#›</a:t>
            </a:fld>
            <a:endParaRPr lang="en-US"/>
          </a:p>
        </p:txBody>
      </p:sp>
    </p:spTree>
    <p:extLst>
      <p:ext uri="{BB962C8B-B14F-4D97-AF65-F5344CB8AC3E}">
        <p14:creationId xmlns:p14="http://schemas.microsoft.com/office/powerpoint/2010/main" val="10228653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773680" cy="58877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3625639" y="1"/>
            <a:ext cx="2773680" cy="588777"/>
          </a:xfrm>
          <a:prstGeom prst="rect">
            <a:avLst/>
          </a:prstGeom>
        </p:spPr>
        <p:txBody>
          <a:bodyPr vert="horz" lIns="96661" tIns="48331" rIns="96661" bIns="48331" rtlCol="0"/>
          <a:lstStyle>
            <a:lvl1pPr algn="r">
              <a:defRPr sz="1300"/>
            </a:lvl1pPr>
          </a:lstStyle>
          <a:p>
            <a:fld id="{0CE78696-75AD-4A2C-B493-97F69827EE63}" type="datetimeFigureOut">
              <a:rPr lang="en-US" smtClean="0"/>
              <a:t>8/31/20</a:t>
            </a:fld>
            <a:endParaRPr lang="en-US"/>
          </a:p>
        </p:txBody>
      </p:sp>
      <p:sp>
        <p:nvSpPr>
          <p:cNvPr id="4" name="Slide Image Placeholder 3"/>
          <p:cNvSpPr>
            <a:spLocks noGrp="1" noRot="1" noChangeAspect="1"/>
          </p:cNvSpPr>
          <p:nvPr>
            <p:ph type="sldImg" idx="2"/>
          </p:nvPr>
        </p:nvSpPr>
        <p:spPr>
          <a:xfrm>
            <a:off x="-319088" y="1466850"/>
            <a:ext cx="7038976" cy="3960813"/>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640080" y="5647373"/>
            <a:ext cx="5120640" cy="4620578"/>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146024"/>
            <a:ext cx="2773680" cy="58877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3625639" y="11146024"/>
            <a:ext cx="2773680" cy="588776"/>
          </a:xfrm>
          <a:prstGeom prst="rect">
            <a:avLst/>
          </a:prstGeom>
        </p:spPr>
        <p:txBody>
          <a:bodyPr vert="horz" lIns="96661" tIns="48331" rIns="96661" bIns="48331" rtlCol="0" anchor="b"/>
          <a:lstStyle>
            <a:lvl1pPr algn="r">
              <a:defRPr sz="1300"/>
            </a:lvl1pPr>
          </a:lstStyle>
          <a:p>
            <a:fld id="{EC6B5AA1-B988-45DD-88BF-F9FC26EA8FE4}" type="slidenum">
              <a:rPr lang="en-US" smtClean="0"/>
              <a:t>‹#›</a:t>
            </a:fld>
            <a:endParaRPr lang="en-US"/>
          </a:p>
        </p:txBody>
      </p:sp>
    </p:spTree>
    <p:extLst>
      <p:ext uri="{BB962C8B-B14F-4D97-AF65-F5344CB8AC3E}">
        <p14:creationId xmlns:p14="http://schemas.microsoft.com/office/powerpoint/2010/main" val="551536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1</a:t>
            </a:fld>
            <a:endParaRPr lang="en-US"/>
          </a:p>
        </p:txBody>
      </p:sp>
    </p:spTree>
    <p:extLst>
      <p:ext uri="{BB962C8B-B14F-4D97-AF65-F5344CB8AC3E}">
        <p14:creationId xmlns:p14="http://schemas.microsoft.com/office/powerpoint/2010/main" val="371814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10</a:t>
            </a:fld>
            <a:endParaRPr lang="en-US"/>
          </a:p>
        </p:txBody>
      </p:sp>
    </p:spTree>
    <p:extLst>
      <p:ext uri="{BB962C8B-B14F-4D97-AF65-F5344CB8AC3E}">
        <p14:creationId xmlns:p14="http://schemas.microsoft.com/office/powerpoint/2010/main" val="1245087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42CB052-FE5C-433C-8D2D-69FAA1497105}"/>
              </a:ext>
            </a:extLst>
          </p:cNvPr>
          <p:cNvSpPr>
            <a:spLocks noGrp="1"/>
          </p:cNvSpPr>
          <p:nvPr>
            <p:ph type="body" idx="1"/>
          </p:nvPr>
        </p:nvSpPr>
        <p:spPr/>
        <p:txBody>
          <a:bodyPr/>
          <a:lstStyle/>
          <a:p>
            <a:r>
              <a:rPr lang="en-US" altLang="en-US" dirty="0">
                <a:cs typeface="Arial" panose="020B0604020202020204" pitchFamily="34" charset="0"/>
              </a:rPr>
              <a:t>&lt;CLICK&gt;</a:t>
            </a:r>
            <a:r>
              <a:rPr lang="en-US" altLang="en-US" dirty="0"/>
              <a:t> </a:t>
            </a:r>
            <a:br>
              <a:rPr lang="en-US" altLang="en-US" dirty="0"/>
            </a:br>
            <a:r>
              <a:rPr lang="en-US" altLang="en-US" dirty="0">
                <a:cs typeface="Arial" panose="020B0604020202020204" pitchFamily="34" charset="0"/>
              </a:rPr>
              <a:t>&lt;CLICK&gt;</a:t>
            </a:r>
            <a:r>
              <a:rPr lang="en-US" altLang="en-US" dirty="0"/>
              <a:t> </a:t>
            </a:r>
            <a:br>
              <a:rPr lang="en-US" altLang="en-US" dirty="0"/>
            </a:br>
            <a:r>
              <a:rPr lang="en-US" altLang="en-US" dirty="0">
                <a:cs typeface="Arial" panose="020B0604020202020204" pitchFamily="34" charset="0"/>
              </a:rPr>
              <a:t>&lt;CLICK&gt;</a:t>
            </a:r>
            <a:r>
              <a:rPr lang="en-US" altLang="en-US" dirty="0"/>
              <a:t> </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12</a:t>
            </a:fld>
            <a:endParaRPr lang="en-US"/>
          </a:p>
        </p:txBody>
      </p:sp>
    </p:spTree>
    <p:extLst>
      <p:ext uri="{BB962C8B-B14F-4D97-AF65-F5344CB8AC3E}">
        <p14:creationId xmlns:p14="http://schemas.microsoft.com/office/powerpoint/2010/main" val="4132947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a:p>
            <a:r>
              <a:rPr lang="en-US" altLang="en-US" dirty="0">
                <a:cs typeface="Arial" panose="020B0604020202020204" pitchFamily="34" charset="0"/>
              </a:rPr>
              <a:t>&lt;CLICK&gt;</a:t>
            </a:r>
            <a:r>
              <a:rPr lang="en-US" altLang="en-US" dirty="0"/>
              <a:t> </a:t>
            </a:r>
          </a:p>
          <a:p>
            <a:r>
              <a:rPr lang="en-US" altLang="en-US" dirty="0">
                <a:cs typeface="Arial" panose="020B0604020202020204" pitchFamily="34" charset="0"/>
              </a:rPr>
              <a:t>&lt;CLICK&gt;</a:t>
            </a:r>
            <a:r>
              <a:rPr lang="en-US" altLang="en-US" dirty="0"/>
              <a:t> </a:t>
            </a:r>
          </a:p>
          <a:p>
            <a:r>
              <a:rPr lang="en-US" altLang="en-US" dirty="0">
                <a:cs typeface="Arial" panose="020B0604020202020204" pitchFamily="34" charset="0"/>
              </a:rPr>
              <a:t>&lt;CLICK&gt;</a:t>
            </a:r>
            <a:r>
              <a:rPr lang="en-US" altLang="en-US" dirty="0"/>
              <a:t> </a:t>
            </a:r>
            <a:endParaRPr lang="en-US" dirty="0"/>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13</a:t>
            </a:fld>
            <a:endParaRPr lang="en-US"/>
          </a:p>
        </p:txBody>
      </p:sp>
    </p:spTree>
    <p:extLst>
      <p:ext uri="{BB962C8B-B14F-4D97-AF65-F5344CB8AC3E}">
        <p14:creationId xmlns:p14="http://schemas.microsoft.com/office/powerpoint/2010/main" val="3847549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Now, let’s review some long-term care planning options.</a:t>
            </a:r>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14</a:t>
            </a:fld>
            <a:endParaRPr lang="en-US"/>
          </a:p>
        </p:txBody>
      </p:sp>
    </p:spTree>
    <p:extLst>
      <p:ext uri="{BB962C8B-B14F-4D97-AF65-F5344CB8AC3E}">
        <p14:creationId xmlns:p14="http://schemas.microsoft.com/office/powerpoint/2010/main" val="3377055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1200" dirty="0"/>
              <a:t>This chart summarizes the solutions available and the relative strengths of each option using four key benefits:</a:t>
            </a:r>
          </a:p>
          <a:p>
            <a:pPr eaLnBrk="1" fontAlgn="auto" hangingPunct="1">
              <a:spcBef>
                <a:spcPts val="0"/>
              </a:spcBef>
              <a:spcAft>
                <a:spcPts val="0"/>
              </a:spcAft>
              <a:defRPr/>
            </a:pPr>
            <a:r>
              <a:rPr lang="en-US" sz="1200" dirty="0"/>
              <a:t>Legacy protection, Flexibility, Leverage and Long-term care expense coverage.</a:t>
            </a:r>
          </a:p>
          <a:p>
            <a:pPr eaLnBrk="1" fontAlgn="auto" hangingPunct="1">
              <a:spcBef>
                <a:spcPts val="0"/>
              </a:spcBef>
              <a:spcAft>
                <a:spcPts val="0"/>
              </a:spcAf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Starting with Traditional long-term care insurance</a:t>
            </a:r>
            <a:r>
              <a:rPr lang="en-US" sz="1200" dirty="0"/>
              <a:t>. If you just want a policy that covers long-term care expenses, this may be an option. Premiums are paid on a continual basis, and are generally less cash flow-intensive versus newer hybrid life products. Traditional long-term care insurance helps cover out-of-pocket expenses for a variety of services, such as nursing home care, in-home care, assisted living and adult day care. If however, you never need care, you won’t receive any benefits or return of premium.</a:t>
            </a:r>
          </a:p>
          <a:p>
            <a:pPr eaLnBrk="1" fontAlgn="auto" hangingPunct="1">
              <a:spcBef>
                <a:spcPts val="0"/>
              </a:spcBef>
              <a:spcAft>
                <a:spcPts val="0"/>
              </a:spcAft>
              <a:defRPr/>
            </a:pPr>
            <a:endParaRPr lang="en-US" sz="1200" dirty="0"/>
          </a:p>
          <a:p>
            <a:pPr eaLnBrk="1" fontAlgn="auto" hangingPunct="1">
              <a:spcBef>
                <a:spcPts val="0"/>
              </a:spcBef>
              <a:spcAft>
                <a:spcPts val="0"/>
              </a:spcAft>
              <a:defRPr/>
            </a:pPr>
            <a:r>
              <a:rPr lang="en-US" sz="1200" b="1" dirty="0"/>
              <a:t>Lifetime annuity with LTC-related rider. </a:t>
            </a:r>
            <a:r>
              <a:rPr lang="en-US" sz="1200" dirty="0"/>
              <a:t>This is an option to consider if your primary goal is securing retirement income, and you want protection from long-term care expenses. As a long-term investment vehicle designed for retirement purposes, an annuity provides a stream of income for as long as you live. The long-term care rider provides additional income should you need care, but the long-term care benefit may be restricted to nursing home care.</a:t>
            </a:r>
          </a:p>
          <a:p>
            <a:pPr eaLnBrk="1" fontAlgn="auto" hangingPunct="1">
              <a:spcBef>
                <a:spcPts val="0"/>
              </a:spcBef>
              <a:spcAft>
                <a:spcPts val="0"/>
              </a:spcAft>
              <a:defRPr/>
            </a:pPr>
            <a:endParaRPr lang="en-US" sz="1200" dirty="0"/>
          </a:p>
          <a:p>
            <a:pPr eaLnBrk="1" fontAlgn="auto" hangingPunct="1">
              <a:spcBef>
                <a:spcPts val="0"/>
              </a:spcBef>
              <a:spcAft>
                <a:spcPts val="0"/>
              </a:spcAft>
              <a:defRPr/>
            </a:pPr>
            <a:r>
              <a:rPr lang="en-US" sz="1200" b="1" dirty="0"/>
              <a:t>Life insurance with accelerated benefit rider. </a:t>
            </a:r>
            <a:r>
              <a:rPr lang="en-US" sz="1200" dirty="0"/>
              <a:t>If your primary goal is legacy protection and you want added chronic illness protection, life insurance with an accelerated benefits rider may be an option. It combines death benefit protection with a living benefit. So if you were to develop a permanent chronic or terminal illness, the death benefit is accelerated so that you receive income tax-free funds to pay for expenses or to use for whatever purpose you want. </a:t>
            </a:r>
          </a:p>
          <a:p>
            <a:pPr eaLnBrk="1" fontAlgn="auto" hangingPunct="1">
              <a:spcBef>
                <a:spcPts val="0"/>
              </a:spcBef>
              <a:spcAft>
                <a:spcPts val="0"/>
              </a:spcAft>
              <a:defRPr/>
            </a:pPr>
            <a:endParaRPr lang="en-US" sz="1200" dirty="0"/>
          </a:p>
          <a:p>
            <a:pPr eaLnBrk="1" fontAlgn="auto" hangingPunct="1">
              <a:spcBef>
                <a:spcPts val="0"/>
              </a:spcBef>
              <a:spcAft>
                <a:spcPts val="0"/>
              </a:spcAft>
              <a:defRPr/>
            </a:pPr>
            <a:r>
              <a:rPr lang="en-US" sz="1200" b="1" dirty="0"/>
              <a:t>Life insurance/long-term care combination products </a:t>
            </a:r>
            <a:r>
              <a:rPr lang="en-US" sz="1200" dirty="0"/>
              <a:t>are designed to offer more than long-term care protection. For example, a hybrid life/long-term care solution may offer a choice of a death benefit, cash value growth or return of premium, or a combination of those benefits.  These benefits can be appealing to individuals who see traditional long-term care policies as a “use it or lose it” proposition. Because if you never need the long-term care benefit, the policy may provide a death benefit or the financial flexibility of return of premium options. Even though these hybrids may cost more than traditional LTC insurance, they feature flexible premium designs that enable you to pay a single premium or spread your premiums over a number of years, which could make paying for protection more affordable.</a:t>
            </a:r>
          </a:p>
          <a:p>
            <a:pPr eaLnBrk="1" fontAlgn="auto" hangingPunct="1">
              <a:spcBef>
                <a:spcPts val="0"/>
              </a:spcBef>
              <a:spcAft>
                <a:spcPts val="0"/>
              </a:spcAf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Self-funding. </a:t>
            </a:r>
            <a:r>
              <a:rPr lang="en-US" sz="1200" dirty="0"/>
              <a:t> Some individuals want to maintain asset control by paying for expenses out-of-pocket. But most people are not financially or emotionally prepared to manage a long-term care event and the high costs that accompany it. A long-term care event, even if it lasts just one to two years, can be emotionally demanding and drain cash reserves very quickly without planning. And the unpredictable nature of long-term care makes planning for out-of-pocket payments extremely challenging. </a:t>
            </a:r>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15</a:t>
            </a:fld>
            <a:endParaRPr lang="en-US"/>
          </a:p>
        </p:txBody>
      </p:sp>
    </p:spTree>
    <p:extLst>
      <p:ext uri="{BB962C8B-B14F-4D97-AF65-F5344CB8AC3E}">
        <p14:creationId xmlns:p14="http://schemas.microsoft.com/office/powerpoint/2010/main" val="566796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Now, we’ll look at some ways you can start a conversation with your female clients to ensure they understand LTC and the different care options available to them.</a:t>
            </a:r>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16</a:t>
            </a:fld>
            <a:endParaRPr lang="en-US"/>
          </a:p>
        </p:txBody>
      </p:sp>
    </p:spTree>
    <p:extLst>
      <p:ext uri="{BB962C8B-B14F-4D97-AF65-F5344CB8AC3E}">
        <p14:creationId xmlns:p14="http://schemas.microsoft.com/office/powerpoint/2010/main" val="3260607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17</a:t>
            </a:fld>
            <a:endParaRPr lang="en-US"/>
          </a:p>
        </p:txBody>
      </p:sp>
    </p:spTree>
    <p:extLst>
      <p:ext uri="{BB962C8B-B14F-4D97-AF65-F5344CB8AC3E}">
        <p14:creationId xmlns:p14="http://schemas.microsoft.com/office/powerpoint/2010/main" val="619529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 </a:t>
            </a:r>
            <a:r>
              <a:rPr lang="en-US" altLang="en-US" dirty="0">
                <a:cs typeface="Arial" panose="020B0604020202020204" pitchFamily="34" charset="0"/>
              </a:rPr>
              <a:t>&lt;CLICK&gt;</a:t>
            </a:r>
            <a:r>
              <a:rPr lang="en-US" altLang="en-US" dirty="0"/>
              <a:t>  </a:t>
            </a:r>
            <a:r>
              <a:rPr lang="en-US" altLang="en-US" dirty="0">
                <a:cs typeface="Arial" panose="020B0604020202020204" pitchFamily="34" charset="0"/>
              </a:rPr>
              <a:t>&lt;CLICK&gt;</a:t>
            </a:r>
            <a:r>
              <a:rPr lang="en-US" altLang="en-US" dirty="0"/>
              <a:t>  </a:t>
            </a:r>
            <a:r>
              <a:rPr lang="en-US" altLang="en-US" dirty="0">
                <a:cs typeface="Arial" panose="020B0604020202020204" pitchFamily="34" charset="0"/>
              </a:rPr>
              <a:t>&lt;CLICK&gt;</a:t>
            </a:r>
            <a:r>
              <a:rPr lang="en-US" altLang="en-US" dirty="0"/>
              <a:t>  </a:t>
            </a:r>
            <a:r>
              <a:rPr lang="en-US" altLang="en-US" dirty="0">
                <a:cs typeface="Arial" panose="020B0604020202020204" pitchFamily="34" charset="0"/>
              </a:rPr>
              <a:t>&lt;CLICK&gt;</a:t>
            </a:r>
            <a:r>
              <a:rPr lang="en-US" altLang="en-US" dirty="0"/>
              <a:t>  </a:t>
            </a:r>
            <a:endParaRPr lang="en-US" dirty="0"/>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18</a:t>
            </a:fld>
            <a:endParaRPr lang="en-US"/>
          </a:p>
        </p:txBody>
      </p:sp>
    </p:spTree>
    <p:extLst>
      <p:ext uri="{BB962C8B-B14F-4D97-AF65-F5344CB8AC3E}">
        <p14:creationId xmlns:p14="http://schemas.microsoft.com/office/powerpoint/2010/main" val="2151543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19</a:t>
            </a:fld>
            <a:endParaRPr lang="en-US"/>
          </a:p>
        </p:txBody>
      </p:sp>
    </p:spTree>
    <p:extLst>
      <p:ext uri="{BB962C8B-B14F-4D97-AF65-F5344CB8AC3E}">
        <p14:creationId xmlns:p14="http://schemas.microsoft.com/office/powerpoint/2010/main" val="2039704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ts val="25"/>
              </a:spcAft>
            </a:pPr>
            <a:r>
              <a:rPr lang="en-US" altLang="en-US" dirty="0">
                <a:cs typeface="Arial" panose="020B0604020202020204" pitchFamily="34" charset="0"/>
              </a:rPr>
              <a:t>We’ll review:</a:t>
            </a:r>
          </a:p>
          <a:p>
            <a:pPr eaLnBrk="1" hangingPunct="1">
              <a:spcBef>
                <a:spcPct val="0"/>
              </a:spcBef>
              <a:spcAft>
                <a:spcPts val="25"/>
              </a:spcAft>
            </a:pPr>
            <a:r>
              <a:rPr lang="en-US" altLang="en-US" dirty="0">
                <a:cs typeface="Arial" panose="020B0604020202020204" pitchFamily="34" charset="0"/>
              </a:rPr>
              <a:t>&lt;CLICK&gt;  Women and LTC </a:t>
            </a:r>
          </a:p>
          <a:p>
            <a:pPr eaLnBrk="1" hangingPunct="1">
              <a:spcBef>
                <a:spcPct val="0"/>
              </a:spcBef>
              <a:spcAft>
                <a:spcPts val="25"/>
              </a:spcAft>
            </a:pPr>
            <a:r>
              <a:rPr lang="en-US" altLang="en-US" dirty="0">
                <a:cs typeface="Arial" panose="020B0604020202020204" pitchFamily="34" charset="0"/>
              </a:rPr>
              <a:t>&lt;CLICK&gt;  Proactive planning</a:t>
            </a:r>
          </a:p>
          <a:p>
            <a:pPr eaLnBrk="1" hangingPunct="1">
              <a:spcBef>
                <a:spcPct val="0"/>
              </a:spcBef>
              <a:spcAft>
                <a:spcPts val="25"/>
              </a:spcAft>
            </a:pPr>
            <a:r>
              <a:rPr lang="en-US" altLang="en-US" dirty="0">
                <a:cs typeface="Arial" panose="020B0604020202020204" pitchFamily="34" charset="0"/>
              </a:rPr>
              <a:t>&lt;CLICK&gt;  Understanding LTC</a:t>
            </a:r>
          </a:p>
          <a:p>
            <a:pPr eaLnBrk="1" hangingPunct="1">
              <a:spcBef>
                <a:spcPct val="0"/>
              </a:spcBef>
              <a:spcAft>
                <a:spcPts val="25"/>
              </a:spcAft>
            </a:pPr>
            <a:r>
              <a:rPr lang="en-US" altLang="en-US" dirty="0">
                <a:cs typeface="Arial" panose="020B0604020202020204" pitchFamily="34" charset="0"/>
              </a:rPr>
              <a:t>&lt;CLICK&gt;  Family focus</a:t>
            </a:r>
          </a:p>
          <a:p>
            <a:pPr eaLnBrk="1" hangingPunct="1">
              <a:spcBef>
                <a:spcPct val="0"/>
              </a:spcBef>
              <a:spcAft>
                <a:spcPts val="25"/>
              </a:spcAft>
            </a:pPr>
            <a:r>
              <a:rPr lang="en-US" altLang="en-US" dirty="0">
                <a:cs typeface="Arial" panose="020B0604020202020204" pitchFamily="34" charset="0"/>
              </a:rPr>
              <a:t>&lt;CLICK&gt;  Cost of care</a:t>
            </a:r>
          </a:p>
          <a:p>
            <a:pPr eaLnBrk="1" hangingPunct="1">
              <a:spcBef>
                <a:spcPct val="0"/>
              </a:spcBef>
              <a:spcAft>
                <a:spcPts val="25"/>
              </a:spcAft>
            </a:pPr>
            <a:r>
              <a:rPr lang="en-US" dirty="0">
                <a:cs typeface="Arial" panose="020B0604020202020204" pitchFamily="34" charset="0"/>
              </a:rPr>
              <a:t>&lt;CLICK&gt; Embracing their future</a:t>
            </a:r>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2</a:t>
            </a:fld>
            <a:endParaRPr lang="en-US"/>
          </a:p>
        </p:txBody>
      </p:sp>
    </p:spTree>
    <p:extLst>
      <p:ext uri="{BB962C8B-B14F-4D97-AF65-F5344CB8AC3E}">
        <p14:creationId xmlns:p14="http://schemas.microsoft.com/office/powerpoint/2010/main" val="627477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&lt;Read slide&gt;</a:t>
            </a:r>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20</a:t>
            </a:fld>
            <a:endParaRPr lang="en-US"/>
          </a:p>
        </p:txBody>
      </p:sp>
    </p:spTree>
    <p:extLst>
      <p:ext uri="{BB962C8B-B14F-4D97-AF65-F5344CB8AC3E}">
        <p14:creationId xmlns:p14="http://schemas.microsoft.com/office/powerpoint/2010/main" val="1807819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21</a:t>
            </a:fld>
            <a:endParaRPr lang="en-US"/>
          </a:p>
        </p:txBody>
      </p:sp>
    </p:spTree>
    <p:extLst>
      <p:ext uri="{BB962C8B-B14F-4D97-AF65-F5344CB8AC3E}">
        <p14:creationId xmlns:p14="http://schemas.microsoft.com/office/powerpoint/2010/main" val="3921852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 </a:t>
            </a:r>
            <a:r>
              <a:rPr lang="en-US" altLang="en-US" dirty="0">
                <a:cs typeface="Arial" panose="020B0604020202020204" pitchFamily="34" charset="0"/>
              </a:rPr>
              <a:t>&lt;CLICK&gt;</a:t>
            </a:r>
            <a:r>
              <a:rPr lang="en-US" altLang="en-US" dirty="0"/>
              <a:t>  </a:t>
            </a:r>
            <a:r>
              <a:rPr lang="en-US" altLang="en-US" dirty="0">
                <a:cs typeface="Arial" panose="020B0604020202020204" pitchFamily="34" charset="0"/>
              </a:rPr>
              <a:t>&lt;CLICK&gt;</a:t>
            </a:r>
            <a:r>
              <a:rPr lang="en-US" altLang="en-US" dirty="0"/>
              <a:t>  </a:t>
            </a:r>
            <a:r>
              <a:rPr lang="en-US" altLang="en-US" dirty="0">
                <a:cs typeface="Arial" panose="020B0604020202020204" pitchFamily="34" charset="0"/>
              </a:rPr>
              <a:t>&lt;CLICK&gt;</a:t>
            </a:r>
            <a:r>
              <a:rPr lang="en-US" altLang="en-US" dirty="0"/>
              <a:t>  </a:t>
            </a:r>
            <a:r>
              <a:rPr lang="en-US" altLang="en-US" dirty="0">
                <a:cs typeface="Arial" panose="020B0604020202020204" pitchFamily="34" charset="0"/>
              </a:rPr>
              <a:t>&lt;CLICK&gt;</a:t>
            </a:r>
            <a:r>
              <a:rPr lang="en-US" altLang="en-US" dirty="0"/>
              <a:t>  </a:t>
            </a:r>
            <a:r>
              <a:rPr lang="en-US" altLang="en-US" dirty="0">
                <a:cs typeface="Arial" panose="020B0604020202020204" pitchFamily="34" charset="0"/>
              </a:rPr>
              <a:t>&lt;CLICK&gt;</a:t>
            </a:r>
            <a:r>
              <a:rPr lang="en-US" altLang="en-US" dirty="0"/>
              <a:t>  </a:t>
            </a:r>
            <a:endParaRPr lang="en-US" dirty="0"/>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22</a:t>
            </a:fld>
            <a:endParaRPr lang="en-US"/>
          </a:p>
        </p:txBody>
      </p:sp>
    </p:spTree>
    <p:extLst>
      <p:ext uri="{BB962C8B-B14F-4D97-AF65-F5344CB8AC3E}">
        <p14:creationId xmlns:p14="http://schemas.microsoft.com/office/powerpoint/2010/main" val="1380657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Getting your female clients’ families involved sooner in LTC planning discussions is always better. Here are some ways to prompt those discussions.</a:t>
            </a:r>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23</a:t>
            </a:fld>
            <a:endParaRPr lang="en-US"/>
          </a:p>
        </p:txBody>
      </p:sp>
    </p:spTree>
    <p:extLst>
      <p:ext uri="{BB962C8B-B14F-4D97-AF65-F5344CB8AC3E}">
        <p14:creationId xmlns:p14="http://schemas.microsoft.com/office/powerpoint/2010/main" val="3137360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24</a:t>
            </a:fld>
            <a:endParaRPr lang="en-US"/>
          </a:p>
        </p:txBody>
      </p:sp>
    </p:spTree>
    <p:extLst>
      <p:ext uri="{BB962C8B-B14F-4D97-AF65-F5344CB8AC3E}">
        <p14:creationId xmlns:p14="http://schemas.microsoft.com/office/powerpoint/2010/main" val="3786799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a:p>
            <a:r>
              <a:rPr lang="en-US" altLang="en-US" dirty="0">
                <a:cs typeface="Arial" panose="020B0604020202020204" pitchFamily="34" charset="0"/>
              </a:rPr>
              <a:t>&lt;CLICK&gt;</a:t>
            </a:r>
            <a:r>
              <a:rPr lang="en-US" altLang="en-US" dirty="0"/>
              <a:t> </a:t>
            </a:r>
          </a:p>
          <a:p>
            <a:r>
              <a:rPr lang="en-US" altLang="en-US" dirty="0">
                <a:cs typeface="Arial" panose="020B0604020202020204" pitchFamily="34" charset="0"/>
              </a:rPr>
              <a:t>&lt;CLICK&gt;</a:t>
            </a:r>
            <a:r>
              <a:rPr lang="en-US" altLang="en-US" dirty="0"/>
              <a:t> </a:t>
            </a:r>
          </a:p>
          <a:p>
            <a:r>
              <a:rPr lang="en-US" altLang="en-US" dirty="0">
                <a:cs typeface="Arial" panose="020B0604020202020204" pitchFamily="34" charset="0"/>
              </a:rPr>
              <a:t>&lt;CLICK&gt;</a:t>
            </a:r>
            <a:r>
              <a:rPr lang="en-US" altLang="en-US" dirty="0"/>
              <a:t> </a:t>
            </a:r>
          </a:p>
          <a:p>
            <a:r>
              <a:rPr lang="en-US" altLang="en-US" dirty="0">
                <a:cs typeface="Arial" panose="020B0604020202020204" pitchFamily="34" charset="0"/>
              </a:rPr>
              <a:t>&lt;CLICK&gt;</a:t>
            </a:r>
            <a:r>
              <a:rPr lang="en-US" altLang="en-US" dirty="0"/>
              <a:t> </a:t>
            </a:r>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25</a:t>
            </a:fld>
            <a:endParaRPr lang="en-US"/>
          </a:p>
        </p:txBody>
      </p:sp>
    </p:spTree>
    <p:extLst>
      <p:ext uri="{BB962C8B-B14F-4D97-AF65-F5344CB8AC3E}">
        <p14:creationId xmlns:p14="http://schemas.microsoft.com/office/powerpoint/2010/main" val="3136171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26</a:t>
            </a:fld>
            <a:endParaRPr lang="en-US"/>
          </a:p>
        </p:txBody>
      </p:sp>
    </p:spTree>
    <p:extLst>
      <p:ext uri="{BB962C8B-B14F-4D97-AF65-F5344CB8AC3E}">
        <p14:creationId xmlns:p14="http://schemas.microsoft.com/office/powerpoint/2010/main" val="1386809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 </a:t>
            </a:r>
            <a:r>
              <a:rPr lang="en-US" altLang="en-US" dirty="0">
                <a:cs typeface="Arial" panose="020B0604020202020204" pitchFamily="34" charset="0"/>
              </a:rPr>
              <a:t>&lt;CLICK&gt;</a:t>
            </a:r>
            <a:r>
              <a:rPr lang="en-US" altLang="en-US" dirty="0"/>
              <a:t>  </a:t>
            </a:r>
            <a:r>
              <a:rPr lang="en-US" altLang="en-US" dirty="0">
                <a:cs typeface="Arial" panose="020B0604020202020204" pitchFamily="34" charset="0"/>
              </a:rPr>
              <a:t>&lt;CLICK&gt;</a:t>
            </a:r>
            <a:r>
              <a:rPr lang="en-US" altLang="en-US" dirty="0"/>
              <a:t>  </a:t>
            </a:r>
            <a:r>
              <a:rPr lang="en-US" altLang="en-US" dirty="0">
                <a:cs typeface="Arial" panose="020B0604020202020204" pitchFamily="34" charset="0"/>
              </a:rPr>
              <a:t>&lt;CLICK&gt;</a:t>
            </a:r>
            <a:r>
              <a:rPr lang="en-US" altLang="en-US" dirty="0"/>
              <a:t>  </a:t>
            </a:r>
            <a:r>
              <a:rPr lang="en-US" altLang="en-US" dirty="0">
                <a:cs typeface="Arial" panose="020B0604020202020204" pitchFamily="34" charset="0"/>
              </a:rPr>
              <a:t>&lt;CLICK&gt;</a:t>
            </a:r>
            <a:r>
              <a:rPr lang="en-US" altLang="en-US" dirty="0"/>
              <a:t> </a:t>
            </a:r>
            <a:endParaRPr lang="en-US" dirty="0"/>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27</a:t>
            </a:fld>
            <a:endParaRPr lang="en-US"/>
          </a:p>
        </p:txBody>
      </p:sp>
    </p:spTree>
    <p:extLst>
      <p:ext uri="{BB962C8B-B14F-4D97-AF65-F5344CB8AC3E}">
        <p14:creationId xmlns:p14="http://schemas.microsoft.com/office/powerpoint/2010/main" val="4204445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28</a:t>
            </a:fld>
            <a:endParaRPr lang="en-US"/>
          </a:p>
        </p:txBody>
      </p:sp>
    </p:spTree>
    <p:extLst>
      <p:ext uri="{BB962C8B-B14F-4D97-AF65-F5344CB8AC3E}">
        <p14:creationId xmlns:p14="http://schemas.microsoft.com/office/powerpoint/2010/main" val="481561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 </a:t>
            </a:r>
            <a:r>
              <a:rPr lang="en-US" altLang="en-US" dirty="0">
                <a:cs typeface="Arial" panose="020B0604020202020204" pitchFamily="34" charset="0"/>
              </a:rPr>
              <a:t>&lt;CLICK&gt;</a:t>
            </a:r>
            <a:r>
              <a:rPr lang="en-US" altLang="en-US" dirty="0"/>
              <a:t>  </a:t>
            </a:r>
            <a:r>
              <a:rPr lang="en-US" altLang="en-US" dirty="0">
                <a:cs typeface="Arial" panose="020B0604020202020204" pitchFamily="34" charset="0"/>
              </a:rPr>
              <a:t>&lt;CLICK&gt;</a:t>
            </a:r>
            <a:r>
              <a:rPr lang="en-US" altLang="en-US" dirty="0"/>
              <a:t> </a:t>
            </a:r>
            <a:endParaRPr lang="en-US" dirty="0"/>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29</a:t>
            </a:fld>
            <a:endParaRPr lang="en-US"/>
          </a:p>
        </p:txBody>
      </p:sp>
    </p:spTree>
    <p:extLst>
      <p:ext uri="{BB962C8B-B14F-4D97-AF65-F5344CB8AC3E}">
        <p14:creationId xmlns:p14="http://schemas.microsoft.com/office/powerpoint/2010/main" val="3936602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Let’s look at the unique situations women may face when it comes to LTC.</a:t>
            </a:r>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3</a:t>
            </a:fld>
            <a:endParaRPr lang="en-US"/>
          </a:p>
        </p:txBody>
      </p:sp>
    </p:spTree>
    <p:extLst>
      <p:ext uri="{BB962C8B-B14F-4D97-AF65-F5344CB8AC3E}">
        <p14:creationId xmlns:p14="http://schemas.microsoft.com/office/powerpoint/2010/main" val="3595333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So, let’s look at some ways we can initiate conversations to show your female clients how to plan financially for their future.</a:t>
            </a:r>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30</a:t>
            </a:fld>
            <a:endParaRPr lang="en-US"/>
          </a:p>
        </p:txBody>
      </p:sp>
    </p:spTree>
    <p:extLst>
      <p:ext uri="{BB962C8B-B14F-4D97-AF65-F5344CB8AC3E}">
        <p14:creationId xmlns:p14="http://schemas.microsoft.com/office/powerpoint/2010/main" val="2662933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31</a:t>
            </a:fld>
            <a:endParaRPr lang="en-US"/>
          </a:p>
        </p:txBody>
      </p:sp>
    </p:spTree>
    <p:extLst>
      <p:ext uri="{BB962C8B-B14F-4D97-AF65-F5344CB8AC3E}">
        <p14:creationId xmlns:p14="http://schemas.microsoft.com/office/powerpoint/2010/main" val="1804963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&lt;Read slide&gt; </a:t>
            </a:r>
            <a:r>
              <a:rPr lang="en-US" altLang="en-US" dirty="0">
                <a:cs typeface="Arial" panose="020B0604020202020204" pitchFamily="34" charset="0"/>
              </a:rPr>
              <a:t>&lt;CLICK&gt;</a:t>
            </a:r>
            <a:r>
              <a:rPr lang="en-US" altLang="en-US" dirty="0"/>
              <a:t> </a:t>
            </a:r>
            <a:r>
              <a:rPr lang="en-US" altLang="en-US" dirty="0">
                <a:cs typeface="Arial" panose="020B0604020202020204" pitchFamily="34" charset="0"/>
              </a:rPr>
              <a:t>&lt;CLICK&gt;</a:t>
            </a:r>
            <a:r>
              <a:rPr lang="en-US" altLang="en-US" dirty="0"/>
              <a:t> </a:t>
            </a:r>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32</a:t>
            </a:fld>
            <a:endParaRPr lang="en-US"/>
          </a:p>
        </p:txBody>
      </p:sp>
    </p:spTree>
    <p:extLst>
      <p:ext uri="{BB962C8B-B14F-4D97-AF65-F5344CB8AC3E}">
        <p14:creationId xmlns:p14="http://schemas.microsoft.com/office/powerpoint/2010/main" val="4212678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33</a:t>
            </a:fld>
            <a:endParaRPr lang="en-US"/>
          </a:p>
        </p:txBody>
      </p:sp>
    </p:spTree>
    <p:extLst>
      <p:ext uri="{BB962C8B-B14F-4D97-AF65-F5344CB8AC3E}">
        <p14:creationId xmlns:p14="http://schemas.microsoft.com/office/powerpoint/2010/main" val="1796406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 </a:t>
            </a:r>
            <a:r>
              <a:rPr lang="en-US" altLang="en-US" dirty="0">
                <a:cs typeface="Arial" panose="020B0604020202020204" pitchFamily="34" charset="0"/>
              </a:rPr>
              <a:t>&lt;CLICK&gt;</a:t>
            </a:r>
            <a:r>
              <a:rPr lang="en-US" altLang="en-US" dirty="0"/>
              <a:t>  </a:t>
            </a:r>
            <a:r>
              <a:rPr lang="en-US" altLang="en-US" dirty="0">
                <a:cs typeface="Arial" panose="020B0604020202020204" pitchFamily="34" charset="0"/>
              </a:rPr>
              <a:t>&lt;CLICK&gt;</a:t>
            </a:r>
            <a:r>
              <a:rPr lang="en-US" altLang="en-US" dirty="0"/>
              <a:t>  </a:t>
            </a:r>
            <a:r>
              <a:rPr lang="en-US" altLang="en-US" dirty="0">
                <a:cs typeface="Arial" panose="020B0604020202020204" pitchFamily="34" charset="0"/>
              </a:rPr>
              <a:t>&lt;CLICK&gt;</a:t>
            </a:r>
            <a:r>
              <a:rPr lang="en-US" altLang="en-US" dirty="0"/>
              <a:t> </a:t>
            </a:r>
            <a:r>
              <a:rPr lang="en-US" altLang="en-US" dirty="0">
                <a:cs typeface="Arial" panose="020B0604020202020204" pitchFamily="34" charset="0"/>
              </a:rPr>
              <a:t>&lt;CLICK&gt;</a:t>
            </a:r>
            <a:r>
              <a:rPr lang="en-US" altLang="en-US" dirty="0"/>
              <a:t>  </a:t>
            </a:r>
            <a:endParaRPr lang="en-US" dirty="0"/>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34</a:t>
            </a:fld>
            <a:endParaRPr lang="en-US"/>
          </a:p>
        </p:txBody>
      </p:sp>
    </p:spTree>
    <p:extLst>
      <p:ext uri="{BB962C8B-B14F-4D97-AF65-F5344CB8AC3E}">
        <p14:creationId xmlns:p14="http://schemas.microsoft.com/office/powerpoint/2010/main" val="21626024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You can help your female clients embrace their future with confidence. </a:t>
            </a:r>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35</a:t>
            </a:fld>
            <a:endParaRPr lang="en-US"/>
          </a:p>
        </p:txBody>
      </p:sp>
    </p:spTree>
    <p:extLst>
      <p:ext uri="{BB962C8B-B14F-4D97-AF65-F5344CB8AC3E}">
        <p14:creationId xmlns:p14="http://schemas.microsoft.com/office/powerpoint/2010/main" val="2777338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 </a:t>
            </a:r>
            <a:r>
              <a:rPr lang="en-US" altLang="en-US" dirty="0">
                <a:cs typeface="Arial" panose="020B0604020202020204" pitchFamily="34" charset="0"/>
              </a:rPr>
              <a:t>&lt;CLICK&gt;</a:t>
            </a:r>
            <a:r>
              <a:rPr lang="en-US" altLang="en-US" dirty="0"/>
              <a:t> </a:t>
            </a:r>
            <a:r>
              <a:rPr lang="en-US" altLang="en-US" dirty="0">
                <a:cs typeface="Arial" panose="020B0604020202020204" pitchFamily="34" charset="0"/>
              </a:rPr>
              <a:t>&lt;CLICK&gt;</a:t>
            </a:r>
            <a:r>
              <a:rPr lang="en-US" altLang="en-US" dirty="0"/>
              <a:t> </a:t>
            </a:r>
            <a:r>
              <a:rPr lang="en-US" altLang="en-US" dirty="0">
                <a:cs typeface="Arial" panose="020B0604020202020204" pitchFamily="34" charset="0"/>
              </a:rPr>
              <a:t>&lt;CLICK&gt;</a:t>
            </a:r>
            <a:r>
              <a:rPr lang="en-US" altLang="en-US" dirty="0"/>
              <a:t> </a:t>
            </a:r>
            <a:endParaRPr lang="en-US" dirty="0"/>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36</a:t>
            </a:fld>
            <a:endParaRPr lang="en-US"/>
          </a:p>
        </p:txBody>
      </p:sp>
    </p:spTree>
    <p:extLst>
      <p:ext uri="{BB962C8B-B14F-4D97-AF65-F5344CB8AC3E}">
        <p14:creationId xmlns:p14="http://schemas.microsoft.com/office/powerpoint/2010/main" val="13497811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anyone have questions or some insight they’d like to share?</a:t>
            </a:r>
          </a:p>
        </p:txBody>
      </p:sp>
      <p:sp>
        <p:nvSpPr>
          <p:cNvPr id="4" name="Slide Number Placeholder 3"/>
          <p:cNvSpPr>
            <a:spLocks noGrp="1"/>
          </p:cNvSpPr>
          <p:nvPr>
            <p:ph type="sldNum" sz="quarter" idx="5"/>
          </p:nvPr>
        </p:nvSpPr>
        <p:spPr/>
        <p:txBody>
          <a:bodyPr/>
          <a:lstStyle/>
          <a:p>
            <a:fld id="{EC6B5AA1-B988-45DD-88BF-F9FC26EA8FE4}" type="slidenum">
              <a:rPr lang="en-US" smtClean="0"/>
              <a:t>37</a:t>
            </a:fld>
            <a:endParaRPr lang="en-US"/>
          </a:p>
        </p:txBody>
      </p:sp>
    </p:spTree>
    <p:extLst>
      <p:ext uri="{BB962C8B-B14F-4D97-AF65-F5344CB8AC3E}">
        <p14:creationId xmlns:p14="http://schemas.microsoft.com/office/powerpoint/2010/main" val="36620222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38</a:t>
            </a:fld>
            <a:endParaRPr lang="en-US"/>
          </a:p>
        </p:txBody>
      </p:sp>
    </p:spTree>
    <p:extLst>
      <p:ext uri="{BB962C8B-B14F-4D97-AF65-F5344CB8AC3E}">
        <p14:creationId xmlns:p14="http://schemas.microsoft.com/office/powerpoint/2010/main" val="873466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39</a:t>
            </a:fld>
            <a:endParaRPr lang="en-US"/>
          </a:p>
        </p:txBody>
      </p:sp>
    </p:spTree>
    <p:extLst>
      <p:ext uri="{BB962C8B-B14F-4D97-AF65-F5344CB8AC3E}">
        <p14:creationId xmlns:p14="http://schemas.microsoft.com/office/powerpoint/2010/main" val="1858587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 &lt;CLICK&gt;&lt;CLICK&gt;</a:t>
            </a:r>
          </a:p>
        </p:txBody>
      </p:sp>
      <p:sp>
        <p:nvSpPr>
          <p:cNvPr id="4" name="Slide Number Placeholder 3"/>
          <p:cNvSpPr>
            <a:spLocks noGrp="1"/>
          </p:cNvSpPr>
          <p:nvPr>
            <p:ph type="sldNum" sz="quarter" idx="5"/>
          </p:nvPr>
        </p:nvSpPr>
        <p:spPr/>
        <p:txBody>
          <a:bodyPr/>
          <a:lstStyle/>
          <a:p>
            <a:fld id="{EC6B5AA1-B988-45DD-88BF-F9FC26EA8FE4}" type="slidenum">
              <a:rPr lang="en-US" smtClean="0"/>
              <a:t>4</a:t>
            </a:fld>
            <a:endParaRPr lang="en-US"/>
          </a:p>
        </p:txBody>
      </p:sp>
    </p:spTree>
    <p:extLst>
      <p:ext uri="{BB962C8B-B14F-4D97-AF65-F5344CB8AC3E}">
        <p14:creationId xmlns:p14="http://schemas.microsoft.com/office/powerpoint/2010/main" val="1813729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By nature, women tend to outlive men. </a:t>
            </a:r>
            <a:r>
              <a:rPr lang="en-US" altLang="en-US" dirty="0">
                <a:cs typeface="Arial" panose="020B0604020202020204" pitchFamily="34" charset="0"/>
              </a:rPr>
              <a:t>&lt;CLICK&gt;</a:t>
            </a:r>
            <a:r>
              <a:rPr lang="en-US" altLang="en-US" dirty="0"/>
              <a:t> The numbers here tell a great story. &lt;Read slide&gt; </a:t>
            </a:r>
            <a:r>
              <a:rPr lang="en-US" altLang="en-US" dirty="0">
                <a:cs typeface="Arial" panose="020B0604020202020204" pitchFamily="34" charset="0"/>
              </a:rPr>
              <a:t>&lt;CLICK&gt;&lt;CLICK&gt;</a:t>
            </a:r>
            <a:r>
              <a:rPr lang="en-US" altLang="en-US" dirty="0"/>
              <a:t> </a:t>
            </a:r>
            <a:r>
              <a:rPr lang="en-US" altLang="en-US" dirty="0">
                <a:cs typeface="Arial" panose="020B0604020202020204" pitchFamily="34" charset="0"/>
              </a:rPr>
              <a:t>&lt;CLICK&gt;</a:t>
            </a:r>
            <a:r>
              <a:rPr lang="en-US" altLang="en-US" dirty="0"/>
              <a:t> </a:t>
            </a:r>
            <a:r>
              <a:rPr lang="en-US" altLang="en-US" dirty="0">
                <a:cs typeface="Arial" panose="020B0604020202020204" pitchFamily="34" charset="0"/>
              </a:rPr>
              <a:t>&lt;CLICK&gt;</a:t>
            </a:r>
            <a:r>
              <a:rPr lang="en-US" altLang="en-US" dirty="0"/>
              <a:t>  </a:t>
            </a:r>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5</a:t>
            </a:fld>
            <a:endParaRPr lang="en-US"/>
          </a:p>
        </p:txBody>
      </p:sp>
    </p:spTree>
    <p:extLst>
      <p:ext uri="{BB962C8B-B14F-4D97-AF65-F5344CB8AC3E}">
        <p14:creationId xmlns:p14="http://schemas.microsoft.com/office/powerpoint/2010/main" val="3758742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When it comes to providing care, women are also more at risk than men. And it’s difficult—if not impossible—to predict when someone may need long-term care. &lt;CLICK&gt; Unfortunately, statistics show that the wives, daughters, sisters and mothers in the family are most often the ones who carry the burden of caregiving. &lt;Read stats.&gt; </a:t>
            </a:r>
            <a:r>
              <a:rPr lang="en-US" altLang="en-US" dirty="0">
                <a:cs typeface="Arial" panose="020B0604020202020204" pitchFamily="34" charset="0"/>
              </a:rPr>
              <a:t>&lt;CLICK&gt;</a:t>
            </a:r>
            <a:r>
              <a:rPr lang="en-US" altLang="en-US" dirty="0"/>
              <a:t> </a:t>
            </a:r>
          </a:p>
          <a:p>
            <a:pPr eaLnBrk="1" hangingPunct="1">
              <a:spcBef>
                <a:spcPct val="0"/>
              </a:spcBef>
            </a:pPr>
            <a:endParaRPr lang="en-US" altLang="en-US" dirty="0"/>
          </a:p>
          <a:p>
            <a:pPr eaLnBrk="1" hangingPunct="1">
              <a:spcBef>
                <a:spcPct val="0"/>
              </a:spcBef>
            </a:pPr>
            <a:r>
              <a:rPr lang="en-US" altLang="en-US" sz="800" baseline="30000" dirty="0"/>
              <a:t>1</a:t>
            </a:r>
            <a:r>
              <a:rPr lang="en-US" altLang="en-US" sz="800" dirty="0"/>
              <a:t>National Alliance for Caregiving and AARP, “2015 Report: Caregiving in the U.S.,” http://www.caregiving.org/wp-content/uploads/2015/05/</a:t>
            </a:r>
            <a:br>
              <a:rPr lang="en-US" altLang="en-US" sz="800" dirty="0"/>
            </a:br>
            <a:r>
              <a:rPr lang="en-US" altLang="en-US" sz="800" dirty="0"/>
              <a:t>2015_CaregivingintheUS_Final-Report-June-4_WEB.pdf, June 2015. *This study is conducted every five years on average. The 2020 report will be available in 2020. </a:t>
            </a:r>
          </a:p>
          <a:p>
            <a:pPr eaLnBrk="1" hangingPunct="1">
              <a:spcBef>
                <a:spcPct val="0"/>
              </a:spcBef>
            </a:pPr>
            <a:endParaRPr lang="en-US" altLang="en-US" sz="800" dirty="0"/>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6</a:t>
            </a:fld>
            <a:endParaRPr lang="en-US"/>
          </a:p>
        </p:txBody>
      </p:sp>
    </p:spTree>
    <p:extLst>
      <p:ext uri="{BB962C8B-B14F-4D97-AF65-F5344CB8AC3E}">
        <p14:creationId xmlns:p14="http://schemas.microsoft.com/office/powerpoint/2010/main" val="365538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Let’s go through some ways you can start a conversation with your female clients that can help them focus on proactive planning.</a:t>
            </a:r>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7</a:t>
            </a:fld>
            <a:endParaRPr lang="en-US"/>
          </a:p>
        </p:txBody>
      </p:sp>
    </p:spTree>
    <p:extLst>
      <p:ext uri="{BB962C8B-B14F-4D97-AF65-F5344CB8AC3E}">
        <p14:creationId xmlns:p14="http://schemas.microsoft.com/office/powerpoint/2010/main" val="3743402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EC6B5AA1-B988-45DD-88BF-F9FC26EA8FE4}" type="slidenum">
              <a:rPr lang="en-US" smtClean="0"/>
              <a:t>8</a:t>
            </a:fld>
            <a:endParaRPr lang="en-US"/>
          </a:p>
        </p:txBody>
      </p:sp>
    </p:spTree>
    <p:extLst>
      <p:ext uri="{BB962C8B-B14F-4D97-AF65-F5344CB8AC3E}">
        <p14:creationId xmlns:p14="http://schemas.microsoft.com/office/powerpoint/2010/main" val="740650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One of the greatest trends that I’ve seen during my time in this industry is a general confusion about long-term care. That is why I’m so passionate about education and awareness. Those two things can help us all plan and better prepare. The biggest planning opportunities we need to pay attention to can be categorized by these common myths. </a:t>
            </a:r>
          </a:p>
          <a:p>
            <a:pPr eaLnBrk="1" hangingPunct="1">
              <a:spcBef>
                <a:spcPct val="0"/>
              </a:spcBef>
            </a:pPr>
            <a:endParaRPr lang="en-US" altLang="en-US" dirty="0"/>
          </a:p>
          <a:p>
            <a:pPr eaLnBrk="1" hangingPunct="1">
              <a:spcBef>
                <a:spcPct val="0"/>
              </a:spcBef>
            </a:pPr>
            <a:r>
              <a:rPr lang="en-US" altLang="en-US" dirty="0"/>
              <a:t>The first long-term care belief I commonly hear about is: It won’t happen to me. </a:t>
            </a:r>
            <a:r>
              <a:rPr lang="en-US" altLang="en-US" dirty="0">
                <a:cs typeface="Arial" panose="020B0604020202020204" pitchFamily="34" charset="0"/>
              </a:rPr>
              <a:t>&lt;CLICK&gt;</a:t>
            </a:r>
            <a:r>
              <a:rPr lang="en-US" altLang="en-US" dirty="0"/>
              <a:t> </a:t>
            </a:r>
            <a:br>
              <a:rPr lang="en-US" altLang="en-US" dirty="0"/>
            </a:br>
            <a:r>
              <a:rPr lang="en-US" altLang="en-US" dirty="0"/>
              <a:t>The reality is that total life expectancy has increased by nine years and is projected to increase another seven years. This makes LTC more of a “when” as opposed to an “if”.</a:t>
            </a:r>
            <a:r>
              <a:rPr lang="en-US" altLang="en-US" baseline="30000" dirty="0"/>
              <a:t>1</a:t>
            </a:r>
          </a:p>
          <a:p>
            <a:pPr eaLnBrk="1" hangingPunct="1">
              <a:spcBef>
                <a:spcPct val="0"/>
              </a:spcBef>
            </a:pPr>
            <a:endParaRPr lang="en-US" altLang="en-US" dirty="0"/>
          </a:p>
          <a:p>
            <a:pPr eaLnBrk="1" hangingPunct="1">
              <a:spcBef>
                <a:spcPct val="0"/>
              </a:spcBef>
            </a:pPr>
            <a:r>
              <a:rPr lang="en-US" altLang="en-US" dirty="0"/>
              <a:t>The second belief: Medicare and Medicaid have me covered. </a:t>
            </a:r>
            <a:r>
              <a:rPr lang="en-US" altLang="en-US" dirty="0">
                <a:cs typeface="Arial" panose="020B0604020202020204" pitchFamily="34" charset="0"/>
              </a:rPr>
              <a:t>&lt;CLICK&gt;</a:t>
            </a:r>
            <a:r>
              <a:rPr lang="en-US" altLang="en-US" dirty="0"/>
              <a:t> </a:t>
            </a:r>
            <a:br>
              <a:rPr lang="en-US" altLang="en-US" dirty="0"/>
            </a:br>
            <a:r>
              <a:rPr lang="en-US" altLang="en-US" dirty="0"/>
              <a:t>Many people are surprised to hear Medicare only covers a portion of skilled nursing costs up to 100 days. And Medicaid is only available to those with limited assets and income.</a:t>
            </a:r>
            <a:r>
              <a:rPr lang="en-US" altLang="en-US" baseline="30000" dirty="0"/>
              <a:t>1</a:t>
            </a:r>
          </a:p>
          <a:p>
            <a:pPr eaLnBrk="1" hangingPunct="1">
              <a:spcBef>
                <a:spcPct val="0"/>
              </a:spcBef>
            </a:pPr>
            <a:endParaRPr lang="en-US" altLang="en-US" baseline="30000" dirty="0"/>
          </a:p>
          <a:p>
            <a:pPr eaLnBrk="1" hangingPunct="1">
              <a:spcBef>
                <a:spcPct val="0"/>
              </a:spcBef>
            </a:pPr>
            <a:r>
              <a:rPr lang="en-US" altLang="en-US" dirty="0"/>
              <a:t>The third LTC belief: That’s what my savings are for.</a:t>
            </a:r>
            <a:r>
              <a:rPr lang="en-US" altLang="en-US" dirty="0">
                <a:cs typeface="Arial" panose="020B0604020202020204" pitchFamily="34" charset="0"/>
              </a:rPr>
              <a:t> &lt;CLICK&gt;</a:t>
            </a:r>
            <a:r>
              <a:rPr lang="en-US" altLang="en-US" dirty="0"/>
              <a:t> </a:t>
            </a:r>
            <a:br>
              <a:rPr lang="en-US" altLang="en-US" dirty="0"/>
            </a:br>
            <a:r>
              <a:rPr lang="en-US" altLang="en-US" dirty="0"/>
              <a:t>It’s a sobering reality that currently, the national average cost for a  private room in a licensed nursing facility is over $105,000 per year.</a:t>
            </a:r>
            <a:r>
              <a:rPr lang="en-US" altLang="en-US" baseline="30000" dirty="0"/>
              <a:t>2</a:t>
            </a:r>
            <a:br>
              <a:rPr lang="en-US" altLang="en-US" dirty="0"/>
            </a:br>
            <a:endParaRPr lang="en-US" altLang="en-US" dirty="0"/>
          </a:p>
          <a:p>
            <a:pPr eaLnBrk="1" hangingPunct="1">
              <a:spcBef>
                <a:spcPct val="0"/>
              </a:spcBef>
            </a:pPr>
            <a:r>
              <a:rPr lang="en-US" altLang="en-US" dirty="0"/>
              <a:t>And lastly: My family will be able to take care of me.</a:t>
            </a:r>
            <a:r>
              <a:rPr lang="en-US" altLang="en-US" dirty="0">
                <a:cs typeface="Arial" panose="020B0604020202020204" pitchFamily="34" charset="0"/>
              </a:rPr>
              <a:t> &lt;CLICK&gt;</a:t>
            </a:r>
            <a:r>
              <a:rPr lang="en-US" altLang="en-US" dirty="0"/>
              <a:t> </a:t>
            </a:r>
            <a:br>
              <a:rPr lang="en-US" altLang="en-US" dirty="0"/>
            </a:br>
            <a:r>
              <a:rPr lang="en-US" altLang="en-US" dirty="0"/>
              <a:t>Our research shows nearly 2/3 of consumers have no plan for long-term care. This could lead to family members needing to step up and play the role of caregiver. Studies have shown women are more often than men the ones doing this. So it’s important women address long-term care planning with </a:t>
            </a:r>
            <a:r>
              <a:rPr lang="en-US" altLang="en-US" sz="1400" dirty="0"/>
              <a:t>their family so it’s not assumed they take on this role.</a:t>
            </a:r>
            <a:r>
              <a:rPr lang="en-US" altLang="en-US" sz="1400" baseline="30000" dirty="0"/>
              <a:t>3</a:t>
            </a:r>
          </a:p>
          <a:p>
            <a:pPr eaLnBrk="1" hangingPunct="1">
              <a:spcBef>
                <a:spcPct val="0"/>
              </a:spcBef>
            </a:pPr>
            <a:endParaRPr lang="en-US" altLang="en-US" sz="1400" dirty="0">
              <a:latin typeface="Agency FB" panose="020B0503020202020204" pitchFamily="34" charset="77"/>
            </a:endParaRPr>
          </a:p>
          <a:p>
            <a:pPr eaLnBrk="1" hangingPunct="1">
              <a:spcBef>
                <a:spcPct val="0"/>
              </a:spcBef>
            </a:pPr>
            <a:endParaRPr lang="en-US" altLang="en-US" sz="1400" baseline="30000" dirty="0">
              <a:latin typeface="Agency FB" panose="020B0503020202020204" pitchFamily="34" charset="77"/>
            </a:endParaRPr>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9</a:t>
            </a:fld>
            <a:endParaRPr lang="en-US"/>
          </a:p>
        </p:txBody>
      </p:sp>
    </p:spTree>
    <p:extLst>
      <p:ext uri="{BB962C8B-B14F-4D97-AF65-F5344CB8AC3E}">
        <p14:creationId xmlns:p14="http://schemas.microsoft.com/office/powerpoint/2010/main" val="36102870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 Photo Backgroun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AAA8F2-B1CD-4C8B-9291-A6FD6271475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239" y="571500"/>
            <a:ext cx="1389888" cy="441314"/>
          </a:xfrm>
          <a:prstGeom prst="rect">
            <a:avLst/>
          </a:prstGeom>
        </p:spPr>
      </p:pic>
      <p:sp>
        <p:nvSpPr>
          <p:cNvPr id="17" name="Text Placeholder 10">
            <a:extLst>
              <a:ext uri="{FF2B5EF4-FFF2-40B4-BE49-F238E27FC236}">
                <a16:creationId xmlns:a16="http://schemas.microsoft.com/office/drawing/2014/main" id="{4C9B3DCA-FD59-47A1-82B6-730D2AF283C7}"/>
              </a:ext>
            </a:extLst>
          </p:cNvPr>
          <p:cNvSpPr>
            <a:spLocks noGrp="1"/>
          </p:cNvSpPr>
          <p:nvPr>
            <p:ph type="body" sz="quarter" idx="25" hasCustomPrompt="1"/>
          </p:nvPr>
        </p:nvSpPr>
        <p:spPr>
          <a:xfrm>
            <a:off x="6281928" y="573313"/>
            <a:ext cx="5330952" cy="5394960"/>
          </a:xfrm>
          <a:prstGeom prst="rect">
            <a:avLst/>
          </a:prstGeom>
          <a:solidFill>
            <a:schemeClr val="bg1"/>
          </a:solidFill>
        </p:spPr>
        <p:txBody>
          <a:bodyPr/>
          <a:lstStyle>
            <a:lvl1pPr marL="0" indent="0">
              <a:buNone/>
              <a:defRPr/>
            </a:lvl1pPr>
          </a:lstStyle>
          <a:p>
            <a:pPr lvl="0"/>
            <a:r>
              <a:rPr lang="en-US" dirty="0"/>
              <a:t> </a:t>
            </a:r>
          </a:p>
        </p:txBody>
      </p:sp>
      <p:sp>
        <p:nvSpPr>
          <p:cNvPr id="4" name="Text Placeholder 3">
            <a:extLst>
              <a:ext uri="{FF2B5EF4-FFF2-40B4-BE49-F238E27FC236}">
                <a16:creationId xmlns:a16="http://schemas.microsoft.com/office/drawing/2014/main" id="{5582D39B-10E4-4D0A-BB54-776D60C46D74}"/>
              </a:ext>
            </a:extLst>
          </p:cNvPr>
          <p:cNvSpPr>
            <a:spLocks noGrp="1"/>
          </p:cNvSpPr>
          <p:nvPr>
            <p:ph type="body" sz="quarter" idx="10" hasCustomPrompt="1"/>
          </p:nvPr>
        </p:nvSpPr>
        <p:spPr>
          <a:xfrm>
            <a:off x="6814952" y="1087755"/>
            <a:ext cx="4270248" cy="155448"/>
          </a:xfrm>
          <a:prstGeom prst="rect">
            <a:avLst/>
          </a:prstGeom>
        </p:spPr>
        <p:txBody>
          <a:bodyPr/>
          <a:lstStyle>
            <a:lvl1pPr marL="0" indent="0">
              <a:spcAft>
                <a:spcPts val="0"/>
              </a:spcAft>
              <a:buNone/>
              <a:defRPr sz="1000" b="1" cap="all" baseline="0">
                <a:solidFill>
                  <a:schemeClr val="tx1"/>
                </a:solidFill>
              </a:defRPr>
            </a:lvl1pPr>
          </a:lstStyle>
          <a:p>
            <a:pPr lvl="0"/>
            <a:r>
              <a:rPr lang="en-US" dirty="0"/>
              <a:t>[Click to edit business line]</a:t>
            </a:r>
          </a:p>
        </p:txBody>
      </p:sp>
      <p:sp>
        <p:nvSpPr>
          <p:cNvPr id="21" name="Text Placeholder 20">
            <a:extLst>
              <a:ext uri="{FF2B5EF4-FFF2-40B4-BE49-F238E27FC236}">
                <a16:creationId xmlns:a16="http://schemas.microsoft.com/office/drawing/2014/main" id="{4F0646D4-310F-4A27-BAF4-6ABA1CC70A47}"/>
              </a:ext>
            </a:extLst>
          </p:cNvPr>
          <p:cNvSpPr>
            <a:spLocks noGrp="1"/>
          </p:cNvSpPr>
          <p:nvPr>
            <p:ph type="body" sz="quarter" idx="11" hasCustomPrompt="1"/>
          </p:nvPr>
        </p:nvSpPr>
        <p:spPr>
          <a:xfrm>
            <a:off x="6811390" y="3912419"/>
            <a:ext cx="2286000" cy="153888"/>
          </a:xfrm>
          <a:prstGeom prst="rect">
            <a:avLst/>
          </a:prstGeo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23" name="Text Placeholder 22">
            <a:extLst>
              <a:ext uri="{FF2B5EF4-FFF2-40B4-BE49-F238E27FC236}">
                <a16:creationId xmlns:a16="http://schemas.microsoft.com/office/drawing/2014/main" id="{C8A6FE63-9A19-4471-837E-102F7C69EEFD}"/>
              </a:ext>
            </a:extLst>
          </p:cNvPr>
          <p:cNvSpPr>
            <a:spLocks noGrp="1"/>
          </p:cNvSpPr>
          <p:nvPr>
            <p:ph type="body" sz="quarter" idx="12" hasCustomPrompt="1"/>
          </p:nvPr>
        </p:nvSpPr>
        <p:spPr>
          <a:xfrm>
            <a:off x="6811390" y="4074989"/>
            <a:ext cx="2286000" cy="320531"/>
          </a:xfrm>
          <a:prstGeom prst="rect">
            <a:avLst/>
          </a:prstGeo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24" name="Text Placeholder 20">
            <a:extLst>
              <a:ext uri="{FF2B5EF4-FFF2-40B4-BE49-F238E27FC236}">
                <a16:creationId xmlns:a16="http://schemas.microsoft.com/office/drawing/2014/main" id="{D2FFAA9F-912F-4D43-8E52-009A0F004691}"/>
              </a:ext>
            </a:extLst>
          </p:cNvPr>
          <p:cNvSpPr>
            <a:spLocks noGrp="1"/>
          </p:cNvSpPr>
          <p:nvPr>
            <p:ph type="body" sz="quarter" idx="13" hasCustomPrompt="1"/>
          </p:nvPr>
        </p:nvSpPr>
        <p:spPr>
          <a:xfrm>
            <a:off x="9212460" y="3912419"/>
            <a:ext cx="2286000" cy="153888"/>
          </a:xfrm>
          <a:prstGeom prst="rect">
            <a:avLst/>
          </a:prstGeo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25" name="Text Placeholder 22">
            <a:extLst>
              <a:ext uri="{FF2B5EF4-FFF2-40B4-BE49-F238E27FC236}">
                <a16:creationId xmlns:a16="http://schemas.microsoft.com/office/drawing/2014/main" id="{320EAC49-E003-4D91-B362-59C642D854BA}"/>
              </a:ext>
            </a:extLst>
          </p:cNvPr>
          <p:cNvSpPr>
            <a:spLocks noGrp="1"/>
          </p:cNvSpPr>
          <p:nvPr>
            <p:ph type="body" sz="quarter" idx="14" hasCustomPrompt="1"/>
          </p:nvPr>
        </p:nvSpPr>
        <p:spPr>
          <a:xfrm>
            <a:off x="9212460" y="4074989"/>
            <a:ext cx="2286000" cy="320531"/>
          </a:xfrm>
          <a:prstGeom prst="rect">
            <a:avLst/>
          </a:prstGeo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26" name="Text Placeholder 20">
            <a:extLst>
              <a:ext uri="{FF2B5EF4-FFF2-40B4-BE49-F238E27FC236}">
                <a16:creationId xmlns:a16="http://schemas.microsoft.com/office/drawing/2014/main" id="{E57B773A-E0E0-492C-97A2-433EEF6238CF}"/>
              </a:ext>
            </a:extLst>
          </p:cNvPr>
          <p:cNvSpPr>
            <a:spLocks noGrp="1"/>
          </p:cNvSpPr>
          <p:nvPr>
            <p:ph type="body" sz="quarter" idx="15" hasCustomPrompt="1"/>
          </p:nvPr>
        </p:nvSpPr>
        <p:spPr>
          <a:xfrm>
            <a:off x="6811390" y="4469899"/>
            <a:ext cx="2286000" cy="153888"/>
          </a:xfrm>
          <a:prstGeom prst="rect">
            <a:avLst/>
          </a:prstGeo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27" name="Text Placeholder 22">
            <a:extLst>
              <a:ext uri="{FF2B5EF4-FFF2-40B4-BE49-F238E27FC236}">
                <a16:creationId xmlns:a16="http://schemas.microsoft.com/office/drawing/2014/main" id="{1A5638FC-B04C-4E0A-B76C-345C7E8D5E90}"/>
              </a:ext>
            </a:extLst>
          </p:cNvPr>
          <p:cNvSpPr>
            <a:spLocks noGrp="1"/>
          </p:cNvSpPr>
          <p:nvPr>
            <p:ph type="body" sz="quarter" idx="16" hasCustomPrompt="1"/>
          </p:nvPr>
        </p:nvSpPr>
        <p:spPr>
          <a:xfrm>
            <a:off x="6811390" y="4632469"/>
            <a:ext cx="2286000" cy="320531"/>
          </a:xfrm>
          <a:prstGeom prst="rect">
            <a:avLst/>
          </a:prstGeo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28" name="Text Placeholder 20">
            <a:extLst>
              <a:ext uri="{FF2B5EF4-FFF2-40B4-BE49-F238E27FC236}">
                <a16:creationId xmlns:a16="http://schemas.microsoft.com/office/drawing/2014/main" id="{CC50E0DB-CB67-4B7A-A6D3-D0329E687BB3}"/>
              </a:ext>
            </a:extLst>
          </p:cNvPr>
          <p:cNvSpPr>
            <a:spLocks noGrp="1"/>
          </p:cNvSpPr>
          <p:nvPr>
            <p:ph type="body" sz="quarter" idx="17" hasCustomPrompt="1"/>
          </p:nvPr>
        </p:nvSpPr>
        <p:spPr>
          <a:xfrm>
            <a:off x="9212460" y="4469899"/>
            <a:ext cx="2286000" cy="153888"/>
          </a:xfrm>
          <a:prstGeom prst="rect">
            <a:avLst/>
          </a:prstGeo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29" name="Text Placeholder 22">
            <a:extLst>
              <a:ext uri="{FF2B5EF4-FFF2-40B4-BE49-F238E27FC236}">
                <a16:creationId xmlns:a16="http://schemas.microsoft.com/office/drawing/2014/main" id="{47B70715-31B3-448E-A6B6-6F63808B2A71}"/>
              </a:ext>
            </a:extLst>
          </p:cNvPr>
          <p:cNvSpPr>
            <a:spLocks noGrp="1"/>
          </p:cNvSpPr>
          <p:nvPr>
            <p:ph type="body" sz="quarter" idx="18" hasCustomPrompt="1"/>
          </p:nvPr>
        </p:nvSpPr>
        <p:spPr>
          <a:xfrm>
            <a:off x="9212460" y="4632469"/>
            <a:ext cx="2286000" cy="320531"/>
          </a:xfrm>
          <a:prstGeom prst="rect">
            <a:avLst/>
          </a:prstGeo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31" name="Text Placeholder 30">
            <a:extLst>
              <a:ext uri="{FF2B5EF4-FFF2-40B4-BE49-F238E27FC236}">
                <a16:creationId xmlns:a16="http://schemas.microsoft.com/office/drawing/2014/main" id="{302B7CA0-A557-4BF7-A15C-98D10E2F8C58}"/>
              </a:ext>
            </a:extLst>
          </p:cNvPr>
          <p:cNvSpPr>
            <a:spLocks noGrp="1"/>
          </p:cNvSpPr>
          <p:nvPr>
            <p:ph type="body" sz="quarter" idx="19" hasCustomPrompt="1"/>
          </p:nvPr>
        </p:nvSpPr>
        <p:spPr>
          <a:xfrm>
            <a:off x="6811390" y="5369052"/>
            <a:ext cx="2286000" cy="155448"/>
          </a:xfrm>
          <a:prstGeom prst="rect">
            <a:avLst/>
          </a:prstGeom>
        </p:spPr>
        <p:txBody>
          <a:bodyPr/>
          <a:lstStyle>
            <a:lvl1pPr marL="0" indent="0">
              <a:spcAft>
                <a:spcPts val="0"/>
              </a:spcAft>
              <a:buNone/>
              <a:defRPr sz="1000" b="1">
                <a:solidFill>
                  <a:schemeClr val="tx1"/>
                </a:solidFill>
              </a:defRPr>
            </a:lvl1pPr>
          </a:lstStyle>
          <a:p>
            <a:pPr lvl="0"/>
            <a:r>
              <a:rPr lang="en-US" dirty="0"/>
              <a:t>Month xx, 20xx</a:t>
            </a:r>
          </a:p>
        </p:txBody>
      </p:sp>
      <p:sp>
        <p:nvSpPr>
          <p:cNvPr id="19" name="Text Placeholder 2">
            <a:extLst>
              <a:ext uri="{FF2B5EF4-FFF2-40B4-BE49-F238E27FC236}">
                <a16:creationId xmlns:a16="http://schemas.microsoft.com/office/drawing/2014/main" id="{736BC3B3-A144-0D40-945D-E8A7646634DF}"/>
              </a:ext>
            </a:extLst>
          </p:cNvPr>
          <p:cNvSpPr>
            <a:spLocks noGrp="1"/>
          </p:cNvSpPr>
          <p:nvPr>
            <p:ph type="body" idx="1" hasCustomPrompt="1"/>
          </p:nvPr>
        </p:nvSpPr>
        <p:spPr>
          <a:xfrm>
            <a:off x="6811390" y="1600200"/>
            <a:ext cx="4270248" cy="1087755"/>
          </a:xfrm>
          <a:prstGeom prst="rect">
            <a:avLst/>
          </a:prstGeom>
        </p:spPr>
        <p:txBody>
          <a:bodyPr anchor="b" anchorCtr="0"/>
          <a:lstStyle>
            <a:lvl1pPr marL="0" indent="0">
              <a:lnSpc>
                <a:spcPts val="4200"/>
              </a:lnSpc>
              <a:spcBef>
                <a:spcPts val="0"/>
              </a:spcBef>
              <a:spcAft>
                <a:spcPts val="0"/>
              </a:spcAft>
              <a:buNone/>
              <a:defRPr sz="4200" kern="400" baseline="0">
                <a:solidFill>
                  <a:schemeClr val="tx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presentation title</a:t>
            </a:r>
          </a:p>
        </p:txBody>
      </p:sp>
      <p:sp>
        <p:nvSpPr>
          <p:cNvPr id="30" name="Title 1">
            <a:extLst>
              <a:ext uri="{FF2B5EF4-FFF2-40B4-BE49-F238E27FC236}">
                <a16:creationId xmlns:a16="http://schemas.microsoft.com/office/drawing/2014/main" id="{95E589A3-826B-E04E-B1A1-872F42805184}"/>
              </a:ext>
            </a:extLst>
          </p:cNvPr>
          <p:cNvSpPr>
            <a:spLocks noGrp="1"/>
          </p:cNvSpPr>
          <p:nvPr>
            <p:ph type="ctrTitle" hasCustomPrompt="1"/>
          </p:nvPr>
        </p:nvSpPr>
        <p:spPr>
          <a:xfrm>
            <a:off x="6811390" y="2809734"/>
            <a:ext cx="4270248" cy="543066"/>
          </a:xfrm>
          <a:prstGeom prst="rect">
            <a:avLst/>
          </a:prstGeom>
        </p:spPr>
        <p:txBody>
          <a:bodyPr anchor="t" anchorCtr="0">
            <a:noAutofit/>
          </a:bodyPr>
          <a:lstStyle>
            <a:lvl1pPr>
              <a:lnSpc>
                <a:spcPct val="100000"/>
              </a:lnSpc>
              <a:spcBef>
                <a:spcPts val="0"/>
              </a:spcBef>
              <a:defRPr sz="1700" b="1" kern="400" baseline="0">
                <a:solidFill>
                  <a:schemeClr val="tx1"/>
                </a:solidFill>
                <a:latin typeface="Georgia" panose="02040502050405020303" pitchFamily="18" charset="0"/>
              </a:defRPr>
            </a:lvl1pPr>
          </a:lstStyle>
          <a:p>
            <a:r>
              <a:rPr lang="en-US" dirty="0"/>
              <a:t>Click to edit subtitle</a:t>
            </a:r>
          </a:p>
        </p:txBody>
      </p:sp>
    </p:spTree>
    <p:extLst>
      <p:ext uri="{BB962C8B-B14F-4D97-AF65-F5344CB8AC3E}">
        <p14:creationId xmlns:p14="http://schemas.microsoft.com/office/powerpoint/2010/main" val="964079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w/ Backgnd Color 3">
    <p:bg>
      <p:bgPr>
        <a:solidFill>
          <a:schemeClr val="accent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77596" y="1427018"/>
            <a:ext cx="11036808" cy="704088"/>
          </a:xfrm>
        </p:spPr>
        <p:txBody>
          <a:bodyPr anchor="b"/>
          <a:lstStyle>
            <a:lvl1pPr marL="0" indent="0">
              <a:lnSpc>
                <a:spcPct val="100000"/>
              </a:lnSpc>
              <a:spcBef>
                <a:spcPts val="0"/>
              </a:spcBef>
              <a:spcAft>
                <a:spcPts val="0"/>
              </a:spcAft>
              <a:buNone/>
              <a:defRPr sz="4600" kern="400" baseline="0">
                <a:solidFill>
                  <a:schemeClr val="bg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enter section title</a:t>
            </a:r>
          </a:p>
        </p:txBody>
      </p:sp>
      <p:sp>
        <p:nvSpPr>
          <p:cNvPr id="6" name="Text Placeholder 2">
            <a:extLst>
              <a:ext uri="{FF2B5EF4-FFF2-40B4-BE49-F238E27FC236}">
                <a16:creationId xmlns:a16="http://schemas.microsoft.com/office/drawing/2014/main" id="{41007DCE-1055-4E96-9E4E-11119A20A5B3}"/>
              </a:ext>
            </a:extLst>
          </p:cNvPr>
          <p:cNvSpPr>
            <a:spLocks noGrp="1"/>
          </p:cNvSpPr>
          <p:nvPr>
            <p:ph type="body" idx="10" hasCustomPrompt="1"/>
          </p:nvPr>
        </p:nvSpPr>
        <p:spPr>
          <a:xfrm>
            <a:off x="577596" y="2178627"/>
            <a:ext cx="11036808" cy="310896"/>
          </a:xfrm>
        </p:spPr>
        <p:txBody>
          <a:bodyPr anchor="b"/>
          <a:lstStyle>
            <a:lvl1pPr marL="0" indent="0">
              <a:lnSpc>
                <a:spcPct val="100000"/>
              </a:lnSpc>
              <a:spcBef>
                <a:spcPts val="0"/>
              </a:spcBef>
              <a:spcAft>
                <a:spcPts val="0"/>
              </a:spcAft>
              <a:buNone/>
              <a:defRPr sz="2000" b="1" kern="400" baseline="0">
                <a:solidFill>
                  <a:schemeClr val="bg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a:t>Click to enter subtitle</a:t>
            </a:r>
          </a:p>
        </p:txBody>
      </p:sp>
    </p:spTree>
    <p:extLst>
      <p:ext uri="{BB962C8B-B14F-4D97-AF65-F5344CB8AC3E}">
        <p14:creationId xmlns:p14="http://schemas.microsoft.com/office/powerpoint/2010/main" val="1611287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amp; Imag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370242" y="512384"/>
            <a:ext cx="5268558" cy="3831016"/>
          </a:xfrm>
        </p:spPr>
        <p:txBody>
          <a:bodyPr anchor="t" anchorCtr="0"/>
          <a:lstStyle>
            <a:lvl1pPr marL="225425" indent="-225425">
              <a:lnSpc>
                <a:spcPts val="4200"/>
              </a:lnSpc>
              <a:spcAft>
                <a:spcPts val="0"/>
              </a:spcAft>
              <a:buNone/>
              <a:defRPr sz="3800" kern="400" baseline="0">
                <a:solidFill>
                  <a:schemeClr val="accent1"/>
                </a:solidFill>
                <a:latin typeface="Georgia" panose="02040502050405020303" pitchFamily="18" charset="0"/>
              </a:defRPr>
            </a:lvl1pPr>
            <a:lvl2pPr marL="274320" indent="0">
              <a:lnSpc>
                <a:spcPts val="3600"/>
              </a:lnSpc>
              <a:spcBef>
                <a:spcPts val="0"/>
              </a:spcBef>
              <a:spcAft>
                <a:spcPts val="0"/>
              </a:spcAft>
              <a:buNone/>
              <a:defRPr sz="3200">
                <a:solidFill>
                  <a:schemeClr val="tx1"/>
                </a:solidFill>
                <a:latin typeface="Arial Black" panose="020B0A04020102020204" pitchFamily="34" charset="0"/>
              </a:defRPr>
            </a:lvl2pPr>
            <a:lvl3pPr marL="548640" indent="0">
              <a:lnSpc>
                <a:spcPts val="3600"/>
              </a:lnSpc>
              <a:spcAft>
                <a:spcPts val="0"/>
              </a:spcAft>
              <a:buNone/>
              <a:defRPr sz="3200">
                <a:solidFill>
                  <a:schemeClr val="tx1"/>
                </a:solidFill>
                <a:latin typeface="Arial Black" panose="020B0A04020102020204" pitchFamily="34" charset="0"/>
              </a:defRPr>
            </a:lvl3pPr>
            <a:lvl4pPr marL="822960" indent="0">
              <a:buNone/>
              <a:defRPr/>
            </a:lvl4pPr>
            <a:lvl5pPr marL="1097280" indent="0">
              <a:buNone/>
              <a:defRPr/>
            </a:lvl5pPr>
          </a:lstStyle>
          <a:p>
            <a:pPr lvl="0"/>
            <a:r>
              <a:rPr lang="en-US" dirty="0"/>
              <a:t>“Click here to enter quote text. Enter the first quote mark and then the text. The following lines of text will indent automatically.”</a:t>
            </a:r>
          </a:p>
        </p:txBody>
      </p:sp>
      <p:sp>
        <p:nvSpPr>
          <p:cNvPr id="13" name="Text Placeholder 12"/>
          <p:cNvSpPr>
            <a:spLocks noGrp="1"/>
          </p:cNvSpPr>
          <p:nvPr>
            <p:ph type="body" sz="quarter" idx="11" hasCustomPrompt="1"/>
          </p:nvPr>
        </p:nvSpPr>
        <p:spPr>
          <a:xfrm>
            <a:off x="576072" y="5010801"/>
            <a:ext cx="5062728" cy="219456"/>
          </a:xfrm>
        </p:spPr>
        <p:txBody>
          <a:bodyPr/>
          <a:lstStyle>
            <a:lvl1pPr marL="0" indent="0">
              <a:lnSpc>
                <a:spcPct val="100000"/>
              </a:lnSpc>
              <a:spcAft>
                <a:spcPts val="0"/>
              </a:spcAft>
              <a:buNone/>
              <a:defRPr sz="1400" b="1" kern="400" baseline="0">
                <a:solidFill>
                  <a:schemeClr val="tx1"/>
                </a:solidFill>
                <a:latin typeface="+mn-lt"/>
              </a:defRPr>
            </a:lvl1pPr>
          </a:lstStyle>
          <a:p>
            <a:pPr lvl="0"/>
            <a:r>
              <a:rPr lang="en-US" dirty="0"/>
              <a:t>Click to enter Source Name</a:t>
            </a:r>
          </a:p>
        </p:txBody>
      </p:sp>
      <p:sp>
        <p:nvSpPr>
          <p:cNvPr id="7" name="Text Placeholder 12">
            <a:extLst>
              <a:ext uri="{FF2B5EF4-FFF2-40B4-BE49-F238E27FC236}">
                <a16:creationId xmlns:a16="http://schemas.microsoft.com/office/drawing/2014/main" id="{74E009F0-E8BB-4115-9C50-FE3EAFA7DCEA}"/>
              </a:ext>
            </a:extLst>
          </p:cNvPr>
          <p:cNvSpPr>
            <a:spLocks noGrp="1"/>
          </p:cNvSpPr>
          <p:nvPr>
            <p:ph type="body" sz="quarter" idx="12" hasCustomPrompt="1"/>
          </p:nvPr>
        </p:nvSpPr>
        <p:spPr>
          <a:xfrm>
            <a:off x="576072" y="5221113"/>
            <a:ext cx="5062728" cy="728472"/>
          </a:xfrm>
        </p:spPr>
        <p:txBody>
          <a:bodyPr/>
          <a:lstStyle>
            <a:lvl1pPr marL="0" indent="0">
              <a:lnSpc>
                <a:spcPct val="100000"/>
              </a:lnSpc>
              <a:spcAft>
                <a:spcPts val="0"/>
              </a:spcAft>
              <a:buNone/>
              <a:defRPr sz="1400" b="0" i="1" kern="400" baseline="0">
                <a:solidFill>
                  <a:schemeClr val="tx1"/>
                </a:solidFill>
                <a:latin typeface="+mn-lt"/>
              </a:defRPr>
            </a:lvl1pPr>
          </a:lstStyle>
          <a:p>
            <a:pPr lvl="0"/>
            <a:r>
              <a:rPr lang="en-US" dirty="0"/>
              <a:t>Click to enter source information.</a:t>
            </a:r>
            <a:br>
              <a:rPr lang="en-US" dirty="0"/>
            </a:br>
            <a:r>
              <a:rPr lang="en-US" dirty="0"/>
              <a:t>If needed, raise or lower the Source Name and Information to adjust for the amount of quote text. </a:t>
            </a:r>
          </a:p>
        </p:txBody>
      </p:sp>
      <p:sp>
        <p:nvSpPr>
          <p:cNvPr id="8" name="Picture Placeholder 8">
            <a:extLst>
              <a:ext uri="{FF2B5EF4-FFF2-40B4-BE49-F238E27FC236}">
                <a16:creationId xmlns:a16="http://schemas.microsoft.com/office/drawing/2014/main" id="{F0D1F40A-8FC2-4ABA-B1B1-7BFBA6CA273B}"/>
              </a:ext>
            </a:extLst>
          </p:cNvPr>
          <p:cNvSpPr>
            <a:spLocks noGrp="1"/>
          </p:cNvSpPr>
          <p:nvPr>
            <p:ph type="pic" sz="quarter" idx="13" hasCustomPrompt="1"/>
          </p:nvPr>
        </p:nvSpPr>
        <p:spPr>
          <a:xfrm>
            <a:off x="6211614" y="0"/>
            <a:ext cx="5980386" cy="5980176"/>
          </a:xfrm>
          <a:solidFill>
            <a:schemeClr val="tx2"/>
          </a:solidFill>
        </p:spPr>
        <p:txBody>
          <a:bodyPr lIns="548640" tIns="2194560" rIns="0"/>
          <a:lstStyle>
            <a:lvl1pPr marL="0" indent="0">
              <a:spcAft>
                <a:spcPts val="0"/>
              </a:spcAft>
              <a:buNone/>
              <a:defRPr sz="3200" b="1" cap="all" baseline="0">
                <a:solidFill>
                  <a:srgbClr val="FF289F"/>
                </a:solidFill>
              </a:defRPr>
            </a:lvl1pPr>
          </a:lstStyle>
          <a:p>
            <a:r>
              <a:rPr lang="en-US" dirty="0"/>
              <a:t>Click icon</a:t>
            </a:r>
            <a:br>
              <a:rPr lang="en-US" dirty="0"/>
            </a:br>
            <a:r>
              <a:rPr lang="en-US" dirty="0"/>
              <a:t>To insert</a:t>
            </a:r>
            <a:br>
              <a:rPr lang="en-US" dirty="0"/>
            </a:br>
            <a:r>
              <a:rPr lang="en-US" dirty="0"/>
              <a:t>image</a:t>
            </a:r>
          </a:p>
        </p:txBody>
      </p:sp>
    </p:spTree>
    <p:extLst>
      <p:ext uri="{BB962C8B-B14F-4D97-AF65-F5344CB8AC3E}">
        <p14:creationId xmlns:p14="http://schemas.microsoft.com/office/powerpoint/2010/main" val="3313379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370242" y="457204"/>
            <a:ext cx="8961120" cy="3505196"/>
          </a:xfrm>
        </p:spPr>
        <p:txBody>
          <a:bodyPr anchor="t" anchorCtr="0"/>
          <a:lstStyle>
            <a:lvl1pPr marL="225425" indent="-225425">
              <a:lnSpc>
                <a:spcPts val="5400"/>
              </a:lnSpc>
              <a:spcAft>
                <a:spcPts val="0"/>
              </a:spcAft>
              <a:buNone/>
              <a:defRPr sz="4600" kern="400" baseline="0">
                <a:solidFill>
                  <a:schemeClr val="accent1"/>
                </a:solidFill>
                <a:latin typeface="Georgia" panose="02040502050405020303" pitchFamily="18" charset="0"/>
              </a:defRPr>
            </a:lvl1pPr>
            <a:lvl2pPr marL="274320" indent="0">
              <a:lnSpc>
                <a:spcPts val="3600"/>
              </a:lnSpc>
              <a:spcBef>
                <a:spcPts val="0"/>
              </a:spcBef>
              <a:spcAft>
                <a:spcPts val="0"/>
              </a:spcAft>
              <a:buNone/>
              <a:defRPr sz="3200">
                <a:solidFill>
                  <a:schemeClr val="tx1"/>
                </a:solidFill>
                <a:latin typeface="Arial Black" panose="020B0A04020102020204" pitchFamily="34" charset="0"/>
              </a:defRPr>
            </a:lvl2pPr>
            <a:lvl3pPr marL="548640" indent="0">
              <a:lnSpc>
                <a:spcPts val="3600"/>
              </a:lnSpc>
              <a:spcAft>
                <a:spcPts val="0"/>
              </a:spcAft>
              <a:buNone/>
              <a:defRPr sz="3200">
                <a:solidFill>
                  <a:schemeClr val="tx1"/>
                </a:solidFill>
                <a:latin typeface="Arial Black" panose="020B0A04020102020204" pitchFamily="34" charset="0"/>
              </a:defRPr>
            </a:lvl3pPr>
            <a:lvl4pPr marL="822960" indent="0">
              <a:buNone/>
              <a:defRPr/>
            </a:lvl4pPr>
            <a:lvl5pPr marL="1097280" indent="0">
              <a:buNone/>
              <a:defRPr/>
            </a:lvl5pPr>
          </a:lstStyle>
          <a:p>
            <a:pPr lvl="0"/>
            <a:r>
              <a:rPr lang="en-US" dirty="0"/>
              <a:t>“Click here to enter quote text. Enter the first quote mark, the text, and end with the last quote mark. The lines of text will indent automatically.”</a:t>
            </a:r>
          </a:p>
        </p:txBody>
      </p:sp>
      <p:sp>
        <p:nvSpPr>
          <p:cNvPr id="13" name="Text Placeholder 12"/>
          <p:cNvSpPr>
            <a:spLocks noGrp="1"/>
          </p:cNvSpPr>
          <p:nvPr>
            <p:ph type="body" sz="quarter" idx="11" hasCustomPrompt="1"/>
          </p:nvPr>
        </p:nvSpPr>
        <p:spPr>
          <a:xfrm>
            <a:off x="576072" y="4545122"/>
            <a:ext cx="5065776" cy="219456"/>
          </a:xfrm>
        </p:spPr>
        <p:txBody>
          <a:bodyPr/>
          <a:lstStyle>
            <a:lvl1pPr marL="0" indent="0">
              <a:lnSpc>
                <a:spcPct val="100000"/>
              </a:lnSpc>
              <a:spcAft>
                <a:spcPts val="0"/>
              </a:spcAft>
              <a:buNone/>
              <a:defRPr sz="1400" b="1" kern="400" baseline="0">
                <a:solidFill>
                  <a:schemeClr val="tx1"/>
                </a:solidFill>
                <a:latin typeface="+mn-lt"/>
              </a:defRPr>
            </a:lvl1pPr>
          </a:lstStyle>
          <a:p>
            <a:pPr lvl="0"/>
            <a:r>
              <a:rPr lang="en-US" dirty="0"/>
              <a:t>Click to enter Source Name</a:t>
            </a:r>
          </a:p>
        </p:txBody>
      </p:sp>
      <p:sp>
        <p:nvSpPr>
          <p:cNvPr id="7" name="Text Placeholder 12">
            <a:extLst>
              <a:ext uri="{FF2B5EF4-FFF2-40B4-BE49-F238E27FC236}">
                <a16:creationId xmlns:a16="http://schemas.microsoft.com/office/drawing/2014/main" id="{74E009F0-E8BB-4115-9C50-FE3EAFA7DCEA}"/>
              </a:ext>
            </a:extLst>
          </p:cNvPr>
          <p:cNvSpPr>
            <a:spLocks noGrp="1"/>
          </p:cNvSpPr>
          <p:nvPr>
            <p:ph type="body" sz="quarter" idx="12" hasCustomPrompt="1"/>
          </p:nvPr>
        </p:nvSpPr>
        <p:spPr>
          <a:xfrm>
            <a:off x="576072" y="4754880"/>
            <a:ext cx="5065776" cy="731520"/>
          </a:xfrm>
        </p:spPr>
        <p:txBody>
          <a:bodyPr/>
          <a:lstStyle>
            <a:lvl1pPr marL="0" indent="0">
              <a:lnSpc>
                <a:spcPct val="100000"/>
              </a:lnSpc>
              <a:spcAft>
                <a:spcPts val="0"/>
              </a:spcAft>
              <a:buNone/>
              <a:defRPr sz="1400" b="0" i="1" kern="400" baseline="0">
                <a:solidFill>
                  <a:schemeClr val="tx1"/>
                </a:solidFill>
                <a:latin typeface="+mn-lt"/>
              </a:defRPr>
            </a:lvl1pPr>
          </a:lstStyle>
          <a:p>
            <a:pPr lvl="0"/>
            <a:r>
              <a:rPr lang="en-US" dirty="0"/>
              <a:t>Click to enter source information.</a:t>
            </a:r>
            <a:br>
              <a:rPr lang="en-US" dirty="0"/>
            </a:br>
            <a:r>
              <a:rPr lang="en-US" dirty="0"/>
              <a:t>If needed, raise or lower the Source Name and Information to adjust for the amount of quote text. </a:t>
            </a:r>
          </a:p>
        </p:txBody>
      </p:sp>
    </p:spTree>
    <p:extLst>
      <p:ext uri="{BB962C8B-B14F-4D97-AF65-F5344CB8AC3E}">
        <p14:creationId xmlns:p14="http://schemas.microsoft.com/office/powerpoint/2010/main" val="1546984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amp; Image Backgnd Color 1">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370242" y="512384"/>
            <a:ext cx="5268558" cy="3831016"/>
          </a:xfrm>
        </p:spPr>
        <p:txBody>
          <a:bodyPr anchor="t" anchorCtr="0"/>
          <a:lstStyle>
            <a:lvl1pPr marL="225425" indent="-225425">
              <a:lnSpc>
                <a:spcPts val="4200"/>
              </a:lnSpc>
              <a:spcAft>
                <a:spcPts val="0"/>
              </a:spcAft>
              <a:buNone/>
              <a:defRPr sz="3800" kern="400" baseline="0">
                <a:solidFill>
                  <a:schemeClr val="bg1"/>
                </a:solidFill>
                <a:latin typeface="Georgia" panose="02040502050405020303" pitchFamily="18" charset="0"/>
              </a:defRPr>
            </a:lvl1pPr>
            <a:lvl2pPr marL="274320" indent="0">
              <a:lnSpc>
                <a:spcPts val="3600"/>
              </a:lnSpc>
              <a:spcBef>
                <a:spcPts val="0"/>
              </a:spcBef>
              <a:spcAft>
                <a:spcPts val="0"/>
              </a:spcAft>
              <a:buNone/>
              <a:defRPr sz="3200">
                <a:solidFill>
                  <a:schemeClr val="tx1"/>
                </a:solidFill>
                <a:latin typeface="Arial Black" panose="020B0A04020102020204" pitchFamily="34" charset="0"/>
              </a:defRPr>
            </a:lvl2pPr>
            <a:lvl3pPr marL="548640" indent="0">
              <a:lnSpc>
                <a:spcPts val="3600"/>
              </a:lnSpc>
              <a:spcAft>
                <a:spcPts val="0"/>
              </a:spcAft>
              <a:buNone/>
              <a:defRPr sz="3200">
                <a:solidFill>
                  <a:schemeClr val="tx1"/>
                </a:solidFill>
                <a:latin typeface="Arial Black" panose="020B0A04020102020204" pitchFamily="34" charset="0"/>
              </a:defRPr>
            </a:lvl3pPr>
            <a:lvl4pPr marL="822960" indent="0">
              <a:buNone/>
              <a:defRPr/>
            </a:lvl4pPr>
            <a:lvl5pPr marL="1097280" indent="0">
              <a:buNone/>
              <a:defRPr/>
            </a:lvl5pPr>
          </a:lstStyle>
          <a:p>
            <a:pPr lvl="0"/>
            <a:r>
              <a:rPr lang="en-US" dirty="0"/>
              <a:t>“Click here to enter quote text. Enter the first quote mark and then the text. The following lines of text will indent automatically.”</a:t>
            </a:r>
          </a:p>
        </p:txBody>
      </p:sp>
      <p:sp>
        <p:nvSpPr>
          <p:cNvPr id="13" name="Text Placeholder 12"/>
          <p:cNvSpPr>
            <a:spLocks noGrp="1"/>
          </p:cNvSpPr>
          <p:nvPr>
            <p:ph type="body" sz="quarter" idx="11" hasCustomPrompt="1"/>
          </p:nvPr>
        </p:nvSpPr>
        <p:spPr>
          <a:xfrm>
            <a:off x="576072" y="5029200"/>
            <a:ext cx="5065776" cy="219456"/>
          </a:xfrm>
        </p:spPr>
        <p:txBody>
          <a:bodyPr/>
          <a:lstStyle>
            <a:lvl1pPr marL="0" indent="0">
              <a:lnSpc>
                <a:spcPct val="100000"/>
              </a:lnSpc>
              <a:spcAft>
                <a:spcPts val="0"/>
              </a:spcAft>
              <a:buNone/>
              <a:defRPr sz="1400" b="1" kern="400" baseline="0">
                <a:solidFill>
                  <a:schemeClr val="bg1"/>
                </a:solidFill>
                <a:latin typeface="+mn-lt"/>
              </a:defRPr>
            </a:lvl1pPr>
          </a:lstStyle>
          <a:p>
            <a:pPr lvl="0"/>
            <a:r>
              <a:rPr lang="en-US" dirty="0"/>
              <a:t>Click to enter Source Name</a:t>
            </a:r>
          </a:p>
        </p:txBody>
      </p:sp>
      <p:sp>
        <p:nvSpPr>
          <p:cNvPr id="7" name="Text Placeholder 12">
            <a:extLst>
              <a:ext uri="{FF2B5EF4-FFF2-40B4-BE49-F238E27FC236}">
                <a16:creationId xmlns:a16="http://schemas.microsoft.com/office/drawing/2014/main" id="{74E009F0-E8BB-4115-9C50-FE3EAFA7DCEA}"/>
              </a:ext>
            </a:extLst>
          </p:cNvPr>
          <p:cNvSpPr>
            <a:spLocks noGrp="1"/>
          </p:cNvSpPr>
          <p:nvPr>
            <p:ph type="body" sz="quarter" idx="12" hasCustomPrompt="1"/>
          </p:nvPr>
        </p:nvSpPr>
        <p:spPr>
          <a:xfrm>
            <a:off x="576072" y="5239512"/>
            <a:ext cx="5065776" cy="731520"/>
          </a:xfrm>
        </p:spPr>
        <p:txBody>
          <a:bodyPr/>
          <a:lstStyle>
            <a:lvl1pPr marL="0" indent="0">
              <a:lnSpc>
                <a:spcPct val="100000"/>
              </a:lnSpc>
              <a:spcAft>
                <a:spcPts val="0"/>
              </a:spcAft>
              <a:buNone/>
              <a:defRPr sz="1400" b="0" i="1" kern="400" baseline="0">
                <a:solidFill>
                  <a:schemeClr val="bg1"/>
                </a:solidFill>
                <a:latin typeface="+mn-lt"/>
              </a:defRPr>
            </a:lvl1pPr>
          </a:lstStyle>
          <a:p>
            <a:pPr lvl="0"/>
            <a:r>
              <a:rPr lang="en-US" dirty="0"/>
              <a:t>Click to enter source information.</a:t>
            </a:r>
            <a:br>
              <a:rPr lang="en-US" dirty="0"/>
            </a:br>
            <a:r>
              <a:rPr lang="en-US" dirty="0"/>
              <a:t>If needed, raise or lower the Source Name and Information to adjust for the amount of quote text. </a:t>
            </a:r>
          </a:p>
        </p:txBody>
      </p:sp>
      <p:sp>
        <p:nvSpPr>
          <p:cNvPr id="6" name="Picture Placeholder 8">
            <a:extLst>
              <a:ext uri="{FF2B5EF4-FFF2-40B4-BE49-F238E27FC236}">
                <a16:creationId xmlns:a16="http://schemas.microsoft.com/office/drawing/2014/main" id="{AF8EF799-A677-4F49-95AE-2E237AA9873B}"/>
              </a:ext>
            </a:extLst>
          </p:cNvPr>
          <p:cNvSpPr>
            <a:spLocks noGrp="1"/>
          </p:cNvSpPr>
          <p:nvPr>
            <p:ph type="pic" sz="quarter" idx="13" hasCustomPrompt="1"/>
          </p:nvPr>
        </p:nvSpPr>
        <p:spPr>
          <a:xfrm>
            <a:off x="6211614" y="0"/>
            <a:ext cx="5980386" cy="5980176"/>
          </a:xfrm>
          <a:solidFill>
            <a:schemeClr val="tx2"/>
          </a:solidFill>
        </p:spPr>
        <p:txBody>
          <a:bodyPr lIns="548640" tIns="2194560" rIns="0"/>
          <a:lstStyle>
            <a:lvl1pPr marL="0" indent="0">
              <a:spcAft>
                <a:spcPts val="0"/>
              </a:spcAft>
              <a:buNone/>
              <a:defRPr sz="3200" b="1" cap="all" baseline="0">
                <a:solidFill>
                  <a:srgbClr val="FF289F"/>
                </a:solidFill>
              </a:defRPr>
            </a:lvl1pPr>
          </a:lstStyle>
          <a:p>
            <a:r>
              <a:rPr lang="en-US" dirty="0"/>
              <a:t>Click icon</a:t>
            </a:r>
            <a:br>
              <a:rPr lang="en-US" dirty="0"/>
            </a:br>
            <a:r>
              <a:rPr lang="en-US" dirty="0"/>
              <a:t>To insert</a:t>
            </a:r>
            <a:br>
              <a:rPr lang="en-US" dirty="0"/>
            </a:br>
            <a:r>
              <a:rPr lang="en-US" dirty="0"/>
              <a:t>image</a:t>
            </a:r>
          </a:p>
        </p:txBody>
      </p:sp>
    </p:spTree>
    <p:extLst>
      <p:ext uri="{BB962C8B-B14F-4D97-AF65-F5344CB8AC3E}">
        <p14:creationId xmlns:p14="http://schemas.microsoft.com/office/powerpoint/2010/main" val="1428949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amp; Image Backgnd Color 2">
    <p:bg>
      <p:bgPr>
        <a:solidFill>
          <a:schemeClr val="accent2"/>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370242" y="512384"/>
            <a:ext cx="5268558" cy="3831016"/>
          </a:xfrm>
        </p:spPr>
        <p:txBody>
          <a:bodyPr anchor="t" anchorCtr="0"/>
          <a:lstStyle>
            <a:lvl1pPr marL="225425" indent="-225425">
              <a:lnSpc>
                <a:spcPts val="4200"/>
              </a:lnSpc>
              <a:spcAft>
                <a:spcPts val="0"/>
              </a:spcAft>
              <a:buNone/>
              <a:defRPr sz="3800" kern="400" baseline="0">
                <a:solidFill>
                  <a:schemeClr val="bg1"/>
                </a:solidFill>
                <a:latin typeface="Georgia" panose="02040502050405020303" pitchFamily="18" charset="0"/>
              </a:defRPr>
            </a:lvl1pPr>
            <a:lvl2pPr marL="274320" indent="0">
              <a:lnSpc>
                <a:spcPts val="3600"/>
              </a:lnSpc>
              <a:spcBef>
                <a:spcPts val="0"/>
              </a:spcBef>
              <a:spcAft>
                <a:spcPts val="0"/>
              </a:spcAft>
              <a:buNone/>
              <a:defRPr sz="3200">
                <a:solidFill>
                  <a:schemeClr val="tx1"/>
                </a:solidFill>
                <a:latin typeface="Arial Black" panose="020B0A04020102020204" pitchFamily="34" charset="0"/>
              </a:defRPr>
            </a:lvl2pPr>
            <a:lvl3pPr marL="548640" indent="0">
              <a:lnSpc>
                <a:spcPts val="3600"/>
              </a:lnSpc>
              <a:spcAft>
                <a:spcPts val="0"/>
              </a:spcAft>
              <a:buNone/>
              <a:defRPr sz="3200">
                <a:solidFill>
                  <a:schemeClr val="tx1"/>
                </a:solidFill>
                <a:latin typeface="Arial Black" panose="020B0A04020102020204" pitchFamily="34" charset="0"/>
              </a:defRPr>
            </a:lvl3pPr>
            <a:lvl4pPr marL="822960" indent="0">
              <a:buNone/>
              <a:defRPr/>
            </a:lvl4pPr>
            <a:lvl5pPr marL="1097280" indent="0">
              <a:buNone/>
              <a:defRPr/>
            </a:lvl5pPr>
          </a:lstStyle>
          <a:p>
            <a:pPr lvl="0"/>
            <a:r>
              <a:rPr lang="en-US" dirty="0"/>
              <a:t>“Click here to enter quote text. Enter the first quote mark and then the text. The following lines of text will indent automatically.”</a:t>
            </a:r>
          </a:p>
        </p:txBody>
      </p:sp>
      <p:sp>
        <p:nvSpPr>
          <p:cNvPr id="13" name="Text Placeholder 12"/>
          <p:cNvSpPr>
            <a:spLocks noGrp="1"/>
          </p:cNvSpPr>
          <p:nvPr>
            <p:ph type="body" sz="quarter" idx="11" hasCustomPrompt="1"/>
          </p:nvPr>
        </p:nvSpPr>
        <p:spPr>
          <a:xfrm>
            <a:off x="576072" y="5029200"/>
            <a:ext cx="5065776" cy="219456"/>
          </a:xfrm>
        </p:spPr>
        <p:txBody>
          <a:bodyPr/>
          <a:lstStyle>
            <a:lvl1pPr marL="0" indent="0">
              <a:lnSpc>
                <a:spcPct val="100000"/>
              </a:lnSpc>
              <a:spcAft>
                <a:spcPts val="0"/>
              </a:spcAft>
              <a:buNone/>
              <a:defRPr sz="1400" b="1" kern="400" baseline="0">
                <a:solidFill>
                  <a:schemeClr val="bg1"/>
                </a:solidFill>
                <a:latin typeface="+mn-lt"/>
              </a:defRPr>
            </a:lvl1pPr>
          </a:lstStyle>
          <a:p>
            <a:pPr lvl="0"/>
            <a:r>
              <a:rPr lang="en-US" dirty="0"/>
              <a:t>Click to enter Source Name</a:t>
            </a:r>
          </a:p>
        </p:txBody>
      </p:sp>
      <p:sp>
        <p:nvSpPr>
          <p:cNvPr id="7" name="Text Placeholder 12">
            <a:extLst>
              <a:ext uri="{FF2B5EF4-FFF2-40B4-BE49-F238E27FC236}">
                <a16:creationId xmlns:a16="http://schemas.microsoft.com/office/drawing/2014/main" id="{74E009F0-E8BB-4115-9C50-FE3EAFA7DCEA}"/>
              </a:ext>
            </a:extLst>
          </p:cNvPr>
          <p:cNvSpPr>
            <a:spLocks noGrp="1"/>
          </p:cNvSpPr>
          <p:nvPr>
            <p:ph type="body" sz="quarter" idx="12" hasCustomPrompt="1"/>
          </p:nvPr>
        </p:nvSpPr>
        <p:spPr>
          <a:xfrm>
            <a:off x="576072" y="5239512"/>
            <a:ext cx="5065776" cy="731520"/>
          </a:xfrm>
        </p:spPr>
        <p:txBody>
          <a:bodyPr/>
          <a:lstStyle>
            <a:lvl1pPr marL="0" indent="0">
              <a:lnSpc>
                <a:spcPct val="100000"/>
              </a:lnSpc>
              <a:spcAft>
                <a:spcPts val="0"/>
              </a:spcAft>
              <a:buNone/>
              <a:defRPr sz="1400" b="0" i="1" kern="400" baseline="0">
                <a:solidFill>
                  <a:schemeClr val="bg1"/>
                </a:solidFill>
                <a:latin typeface="+mn-lt"/>
              </a:defRPr>
            </a:lvl1pPr>
          </a:lstStyle>
          <a:p>
            <a:pPr lvl="0"/>
            <a:r>
              <a:rPr lang="en-US" dirty="0"/>
              <a:t>Click to enter source information.</a:t>
            </a:r>
            <a:br>
              <a:rPr lang="en-US" dirty="0"/>
            </a:br>
            <a:r>
              <a:rPr lang="en-US" dirty="0"/>
              <a:t>If needed, raise or lower the Source Name and Information to adjust for the amount of quote text. </a:t>
            </a:r>
          </a:p>
        </p:txBody>
      </p:sp>
      <p:sp>
        <p:nvSpPr>
          <p:cNvPr id="6" name="Picture Placeholder 8">
            <a:extLst>
              <a:ext uri="{FF2B5EF4-FFF2-40B4-BE49-F238E27FC236}">
                <a16:creationId xmlns:a16="http://schemas.microsoft.com/office/drawing/2014/main" id="{AF8EF799-A677-4F49-95AE-2E237AA9873B}"/>
              </a:ext>
            </a:extLst>
          </p:cNvPr>
          <p:cNvSpPr>
            <a:spLocks noGrp="1"/>
          </p:cNvSpPr>
          <p:nvPr>
            <p:ph type="pic" sz="quarter" idx="13" hasCustomPrompt="1"/>
          </p:nvPr>
        </p:nvSpPr>
        <p:spPr>
          <a:xfrm>
            <a:off x="6211614" y="0"/>
            <a:ext cx="5980386" cy="5980176"/>
          </a:xfrm>
          <a:solidFill>
            <a:schemeClr val="tx2"/>
          </a:solidFill>
        </p:spPr>
        <p:txBody>
          <a:bodyPr lIns="548640" tIns="2194560" rIns="0"/>
          <a:lstStyle>
            <a:lvl1pPr marL="0" indent="0">
              <a:spcAft>
                <a:spcPts val="0"/>
              </a:spcAft>
              <a:buNone/>
              <a:defRPr sz="3200" b="1" cap="all" baseline="0">
                <a:solidFill>
                  <a:srgbClr val="FF289F"/>
                </a:solidFill>
              </a:defRPr>
            </a:lvl1pPr>
          </a:lstStyle>
          <a:p>
            <a:r>
              <a:rPr lang="en-US" dirty="0"/>
              <a:t>Click icon</a:t>
            </a:r>
            <a:br>
              <a:rPr lang="en-US" dirty="0"/>
            </a:br>
            <a:r>
              <a:rPr lang="en-US" dirty="0"/>
              <a:t>To insert</a:t>
            </a:r>
            <a:br>
              <a:rPr lang="en-US" dirty="0"/>
            </a:br>
            <a:r>
              <a:rPr lang="en-US" dirty="0"/>
              <a:t>image</a:t>
            </a:r>
          </a:p>
        </p:txBody>
      </p:sp>
    </p:spTree>
    <p:extLst>
      <p:ext uri="{BB962C8B-B14F-4D97-AF65-F5344CB8AC3E}">
        <p14:creationId xmlns:p14="http://schemas.microsoft.com/office/powerpoint/2010/main" val="1568933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amp; Image Backgnd Color 3">
    <p:bg>
      <p:bgPr>
        <a:solidFill>
          <a:schemeClr val="accent5"/>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370242" y="512384"/>
            <a:ext cx="5268558" cy="3831016"/>
          </a:xfrm>
        </p:spPr>
        <p:txBody>
          <a:bodyPr anchor="t" anchorCtr="0"/>
          <a:lstStyle>
            <a:lvl1pPr marL="225425" indent="-225425">
              <a:lnSpc>
                <a:spcPts val="4200"/>
              </a:lnSpc>
              <a:spcAft>
                <a:spcPts val="0"/>
              </a:spcAft>
              <a:buNone/>
              <a:defRPr sz="3800" kern="400" baseline="0">
                <a:solidFill>
                  <a:schemeClr val="bg1"/>
                </a:solidFill>
                <a:latin typeface="Georgia" panose="02040502050405020303" pitchFamily="18" charset="0"/>
              </a:defRPr>
            </a:lvl1pPr>
            <a:lvl2pPr marL="274320" indent="0">
              <a:lnSpc>
                <a:spcPts val="3600"/>
              </a:lnSpc>
              <a:spcBef>
                <a:spcPts val="0"/>
              </a:spcBef>
              <a:spcAft>
                <a:spcPts val="0"/>
              </a:spcAft>
              <a:buNone/>
              <a:defRPr sz="3200">
                <a:solidFill>
                  <a:schemeClr val="tx1"/>
                </a:solidFill>
                <a:latin typeface="Arial Black" panose="020B0A04020102020204" pitchFamily="34" charset="0"/>
              </a:defRPr>
            </a:lvl2pPr>
            <a:lvl3pPr marL="548640" indent="0">
              <a:lnSpc>
                <a:spcPts val="3600"/>
              </a:lnSpc>
              <a:spcAft>
                <a:spcPts val="0"/>
              </a:spcAft>
              <a:buNone/>
              <a:defRPr sz="3200">
                <a:solidFill>
                  <a:schemeClr val="tx1"/>
                </a:solidFill>
                <a:latin typeface="Arial Black" panose="020B0A04020102020204" pitchFamily="34" charset="0"/>
              </a:defRPr>
            </a:lvl3pPr>
            <a:lvl4pPr marL="822960" indent="0">
              <a:buNone/>
              <a:defRPr/>
            </a:lvl4pPr>
            <a:lvl5pPr marL="1097280" indent="0">
              <a:buNone/>
              <a:defRPr/>
            </a:lvl5pPr>
          </a:lstStyle>
          <a:p>
            <a:pPr lvl="0"/>
            <a:r>
              <a:rPr lang="en-US" dirty="0"/>
              <a:t>“Click here to enter quote text. Enter the first quote mark and then the text. The following lines of text will indent automatically.”</a:t>
            </a:r>
          </a:p>
        </p:txBody>
      </p:sp>
      <p:sp>
        <p:nvSpPr>
          <p:cNvPr id="13" name="Text Placeholder 12"/>
          <p:cNvSpPr>
            <a:spLocks noGrp="1"/>
          </p:cNvSpPr>
          <p:nvPr>
            <p:ph type="body" sz="quarter" idx="11" hasCustomPrompt="1"/>
          </p:nvPr>
        </p:nvSpPr>
        <p:spPr>
          <a:xfrm>
            <a:off x="576072" y="5029200"/>
            <a:ext cx="5065776" cy="219456"/>
          </a:xfrm>
        </p:spPr>
        <p:txBody>
          <a:bodyPr/>
          <a:lstStyle>
            <a:lvl1pPr marL="0" indent="0">
              <a:lnSpc>
                <a:spcPct val="100000"/>
              </a:lnSpc>
              <a:spcAft>
                <a:spcPts val="0"/>
              </a:spcAft>
              <a:buNone/>
              <a:defRPr sz="1400" b="1" kern="400" baseline="0">
                <a:solidFill>
                  <a:schemeClr val="bg1"/>
                </a:solidFill>
                <a:latin typeface="+mn-lt"/>
              </a:defRPr>
            </a:lvl1pPr>
          </a:lstStyle>
          <a:p>
            <a:pPr lvl="0"/>
            <a:r>
              <a:rPr lang="en-US" dirty="0"/>
              <a:t>Click to enter Source Name</a:t>
            </a:r>
          </a:p>
        </p:txBody>
      </p:sp>
      <p:sp>
        <p:nvSpPr>
          <p:cNvPr id="7" name="Text Placeholder 12">
            <a:extLst>
              <a:ext uri="{FF2B5EF4-FFF2-40B4-BE49-F238E27FC236}">
                <a16:creationId xmlns:a16="http://schemas.microsoft.com/office/drawing/2014/main" id="{74E009F0-E8BB-4115-9C50-FE3EAFA7DCEA}"/>
              </a:ext>
            </a:extLst>
          </p:cNvPr>
          <p:cNvSpPr>
            <a:spLocks noGrp="1"/>
          </p:cNvSpPr>
          <p:nvPr>
            <p:ph type="body" sz="quarter" idx="12" hasCustomPrompt="1"/>
          </p:nvPr>
        </p:nvSpPr>
        <p:spPr>
          <a:xfrm>
            <a:off x="576072" y="5239512"/>
            <a:ext cx="5065776" cy="731520"/>
          </a:xfrm>
        </p:spPr>
        <p:txBody>
          <a:bodyPr/>
          <a:lstStyle>
            <a:lvl1pPr marL="0" indent="0">
              <a:lnSpc>
                <a:spcPct val="100000"/>
              </a:lnSpc>
              <a:spcAft>
                <a:spcPts val="0"/>
              </a:spcAft>
              <a:buNone/>
              <a:defRPr sz="1400" b="0" i="1" kern="400" baseline="0">
                <a:solidFill>
                  <a:schemeClr val="bg1"/>
                </a:solidFill>
                <a:latin typeface="+mn-lt"/>
              </a:defRPr>
            </a:lvl1pPr>
          </a:lstStyle>
          <a:p>
            <a:pPr lvl="0"/>
            <a:r>
              <a:rPr lang="en-US" dirty="0"/>
              <a:t>Click to enter source information.</a:t>
            </a:r>
            <a:br>
              <a:rPr lang="en-US" dirty="0"/>
            </a:br>
            <a:r>
              <a:rPr lang="en-US" dirty="0"/>
              <a:t>If needed, raise or lower the Source Name and Information to adjust for the amount of quote text. </a:t>
            </a:r>
          </a:p>
        </p:txBody>
      </p:sp>
      <p:sp>
        <p:nvSpPr>
          <p:cNvPr id="6" name="Picture Placeholder 8">
            <a:extLst>
              <a:ext uri="{FF2B5EF4-FFF2-40B4-BE49-F238E27FC236}">
                <a16:creationId xmlns:a16="http://schemas.microsoft.com/office/drawing/2014/main" id="{AF8EF799-A677-4F49-95AE-2E237AA9873B}"/>
              </a:ext>
            </a:extLst>
          </p:cNvPr>
          <p:cNvSpPr>
            <a:spLocks noGrp="1"/>
          </p:cNvSpPr>
          <p:nvPr>
            <p:ph type="pic" sz="quarter" idx="13" hasCustomPrompt="1"/>
          </p:nvPr>
        </p:nvSpPr>
        <p:spPr>
          <a:xfrm>
            <a:off x="6211614" y="0"/>
            <a:ext cx="5980386" cy="5980176"/>
          </a:xfrm>
          <a:solidFill>
            <a:schemeClr val="tx2"/>
          </a:solidFill>
        </p:spPr>
        <p:txBody>
          <a:bodyPr lIns="548640" tIns="2194560" rIns="0"/>
          <a:lstStyle>
            <a:lvl1pPr marL="0" indent="0">
              <a:spcAft>
                <a:spcPts val="0"/>
              </a:spcAft>
              <a:buNone/>
              <a:defRPr sz="3200" b="1" cap="all" baseline="0">
                <a:solidFill>
                  <a:srgbClr val="FF289F"/>
                </a:solidFill>
              </a:defRPr>
            </a:lvl1pPr>
          </a:lstStyle>
          <a:p>
            <a:r>
              <a:rPr lang="en-US" dirty="0"/>
              <a:t>Click icon</a:t>
            </a:r>
            <a:br>
              <a:rPr lang="en-US" dirty="0"/>
            </a:br>
            <a:r>
              <a:rPr lang="en-US" dirty="0"/>
              <a:t>To insert</a:t>
            </a:r>
            <a:br>
              <a:rPr lang="en-US" dirty="0"/>
            </a:br>
            <a:r>
              <a:rPr lang="en-US" dirty="0"/>
              <a:t>image</a:t>
            </a:r>
          </a:p>
        </p:txBody>
      </p:sp>
    </p:spTree>
    <p:extLst>
      <p:ext uri="{BB962C8B-B14F-4D97-AF65-F5344CB8AC3E}">
        <p14:creationId xmlns:p14="http://schemas.microsoft.com/office/powerpoint/2010/main" val="4213868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w/ Backgnd Color 1">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370242" y="457204"/>
            <a:ext cx="8961120" cy="3505196"/>
          </a:xfrm>
        </p:spPr>
        <p:txBody>
          <a:bodyPr anchor="t" anchorCtr="0"/>
          <a:lstStyle>
            <a:lvl1pPr marL="225425" indent="-225425">
              <a:lnSpc>
                <a:spcPts val="5400"/>
              </a:lnSpc>
              <a:spcAft>
                <a:spcPts val="0"/>
              </a:spcAft>
              <a:buNone/>
              <a:defRPr sz="4600" kern="400" baseline="0">
                <a:solidFill>
                  <a:schemeClr val="bg1"/>
                </a:solidFill>
                <a:latin typeface="Georgia" panose="02040502050405020303" pitchFamily="18" charset="0"/>
              </a:defRPr>
            </a:lvl1pPr>
            <a:lvl2pPr marL="274320" indent="0">
              <a:lnSpc>
                <a:spcPts val="3600"/>
              </a:lnSpc>
              <a:spcBef>
                <a:spcPts val="0"/>
              </a:spcBef>
              <a:spcAft>
                <a:spcPts val="0"/>
              </a:spcAft>
              <a:buNone/>
              <a:defRPr sz="3200">
                <a:solidFill>
                  <a:schemeClr val="tx1"/>
                </a:solidFill>
                <a:latin typeface="Arial Black" panose="020B0A04020102020204" pitchFamily="34" charset="0"/>
              </a:defRPr>
            </a:lvl2pPr>
            <a:lvl3pPr marL="548640" indent="0">
              <a:lnSpc>
                <a:spcPts val="3600"/>
              </a:lnSpc>
              <a:spcAft>
                <a:spcPts val="0"/>
              </a:spcAft>
              <a:buNone/>
              <a:defRPr sz="3200">
                <a:solidFill>
                  <a:schemeClr val="tx1"/>
                </a:solidFill>
                <a:latin typeface="Arial Black" panose="020B0A04020102020204" pitchFamily="34" charset="0"/>
              </a:defRPr>
            </a:lvl3pPr>
            <a:lvl4pPr marL="822960" indent="0">
              <a:buNone/>
              <a:defRPr/>
            </a:lvl4pPr>
            <a:lvl5pPr marL="1097280" indent="0">
              <a:buNone/>
              <a:defRPr/>
            </a:lvl5pPr>
          </a:lstStyle>
          <a:p>
            <a:pPr lvl="0"/>
            <a:r>
              <a:rPr lang="en-US" dirty="0"/>
              <a:t>“Click here to enter quote text. Enter the first quote mark, the text, and end with the last quote mark. The lines of text will indent automatically.”</a:t>
            </a:r>
          </a:p>
        </p:txBody>
      </p:sp>
      <p:sp>
        <p:nvSpPr>
          <p:cNvPr id="13" name="Text Placeholder 12"/>
          <p:cNvSpPr>
            <a:spLocks noGrp="1"/>
          </p:cNvSpPr>
          <p:nvPr>
            <p:ph type="body" sz="quarter" idx="11" hasCustomPrompt="1"/>
          </p:nvPr>
        </p:nvSpPr>
        <p:spPr>
          <a:xfrm>
            <a:off x="576072" y="4545120"/>
            <a:ext cx="5065776" cy="219456"/>
          </a:xfrm>
        </p:spPr>
        <p:txBody>
          <a:bodyPr/>
          <a:lstStyle>
            <a:lvl1pPr marL="0" indent="0">
              <a:lnSpc>
                <a:spcPct val="100000"/>
              </a:lnSpc>
              <a:spcAft>
                <a:spcPts val="0"/>
              </a:spcAft>
              <a:buNone/>
              <a:defRPr sz="1400" b="1" kern="400" baseline="0">
                <a:solidFill>
                  <a:schemeClr val="bg1"/>
                </a:solidFill>
                <a:latin typeface="+mn-lt"/>
              </a:defRPr>
            </a:lvl1pPr>
          </a:lstStyle>
          <a:p>
            <a:pPr lvl="0"/>
            <a:r>
              <a:rPr lang="en-US" dirty="0"/>
              <a:t>Click to enter Source Name</a:t>
            </a:r>
          </a:p>
        </p:txBody>
      </p:sp>
      <p:sp>
        <p:nvSpPr>
          <p:cNvPr id="7" name="Text Placeholder 12">
            <a:extLst>
              <a:ext uri="{FF2B5EF4-FFF2-40B4-BE49-F238E27FC236}">
                <a16:creationId xmlns:a16="http://schemas.microsoft.com/office/drawing/2014/main" id="{74E009F0-E8BB-4115-9C50-FE3EAFA7DCEA}"/>
              </a:ext>
            </a:extLst>
          </p:cNvPr>
          <p:cNvSpPr>
            <a:spLocks noGrp="1"/>
          </p:cNvSpPr>
          <p:nvPr>
            <p:ph type="body" sz="quarter" idx="12" hasCustomPrompt="1"/>
          </p:nvPr>
        </p:nvSpPr>
        <p:spPr>
          <a:xfrm>
            <a:off x="576072" y="4754880"/>
            <a:ext cx="5065776" cy="731520"/>
          </a:xfrm>
        </p:spPr>
        <p:txBody>
          <a:bodyPr/>
          <a:lstStyle>
            <a:lvl1pPr marL="0" indent="0">
              <a:lnSpc>
                <a:spcPct val="100000"/>
              </a:lnSpc>
              <a:spcAft>
                <a:spcPts val="0"/>
              </a:spcAft>
              <a:buNone/>
              <a:defRPr sz="1400" b="0" i="1" kern="400" baseline="0">
                <a:solidFill>
                  <a:schemeClr val="bg1"/>
                </a:solidFill>
                <a:latin typeface="+mn-lt"/>
              </a:defRPr>
            </a:lvl1pPr>
          </a:lstStyle>
          <a:p>
            <a:pPr lvl="0"/>
            <a:r>
              <a:rPr lang="en-US" dirty="0"/>
              <a:t>Click to enter source information.</a:t>
            </a:r>
            <a:br>
              <a:rPr lang="en-US" dirty="0"/>
            </a:br>
            <a:r>
              <a:rPr lang="en-US" dirty="0"/>
              <a:t>If needed, raise or lower the Source Name and Information to adjust for the amount of quote text. </a:t>
            </a:r>
          </a:p>
        </p:txBody>
      </p:sp>
    </p:spTree>
    <p:extLst>
      <p:ext uri="{BB962C8B-B14F-4D97-AF65-F5344CB8AC3E}">
        <p14:creationId xmlns:p14="http://schemas.microsoft.com/office/powerpoint/2010/main" val="3550490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w/ Backgnd Color 2">
    <p:bg>
      <p:bgPr>
        <a:solidFill>
          <a:schemeClr val="accent2"/>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370242" y="457204"/>
            <a:ext cx="8961120" cy="3505196"/>
          </a:xfrm>
        </p:spPr>
        <p:txBody>
          <a:bodyPr anchor="t" anchorCtr="0"/>
          <a:lstStyle>
            <a:lvl1pPr marL="225425" indent="-225425">
              <a:lnSpc>
                <a:spcPts val="5400"/>
              </a:lnSpc>
              <a:spcAft>
                <a:spcPts val="0"/>
              </a:spcAft>
              <a:buNone/>
              <a:defRPr sz="4600" kern="400" baseline="0">
                <a:solidFill>
                  <a:schemeClr val="bg1"/>
                </a:solidFill>
                <a:latin typeface="Georgia" panose="02040502050405020303" pitchFamily="18" charset="0"/>
              </a:defRPr>
            </a:lvl1pPr>
            <a:lvl2pPr marL="274320" indent="0">
              <a:lnSpc>
                <a:spcPts val="3600"/>
              </a:lnSpc>
              <a:spcBef>
                <a:spcPts val="0"/>
              </a:spcBef>
              <a:spcAft>
                <a:spcPts val="0"/>
              </a:spcAft>
              <a:buNone/>
              <a:defRPr sz="3200">
                <a:solidFill>
                  <a:schemeClr val="tx1"/>
                </a:solidFill>
                <a:latin typeface="Arial Black" panose="020B0A04020102020204" pitchFamily="34" charset="0"/>
              </a:defRPr>
            </a:lvl2pPr>
            <a:lvl3pPr marL="548640" indent="0">
              <a:lnSpc>
                <a:spcPts val="3600"/>
              </a:lnSpc>
              <a:spcAft>
                <a:spcPts val="0"/>
              </a:spcAft>
              <a:buNone/>
              <a:defRPr sz="3200">
                <a:solidFill>
                  <a:schemeClr val="tx1"/>
                </a:solidFill>
                <a:latin typeface="Arial Black" panose="020B0A04020102020204" pitchFamily="34" charset="0"/>
              </a:defRPr>
            </a:lvl3pPr>
            <a:lvl4pPr marL="822960" indent="0">
              <a:buNone/>
              <a:defRPr/>
            </a:lvl4pPr>
            <a:lvl5pPr marL="1097280" indent="0">
              <a:buNone/>
              <a:defRPr/>
            </a:lvl5pPr>
          </a:lstStyle>
          <a:p>
            <a:pPr lvl="0"/>
            <a:r>
              <a:rPr lang="en-US" dirty="0"/>
              <a:t>“Click here to enter quote text. Enter the first quote mark, the text, and end with the last quote mark. The lines of text will indent automatically.”</a:t>
            </a:r>
          </a:p>
        </p:txBody>
      </p:sp>
      <p:sp>
        <p:nvSpPr>
          <p:cNvPr id="13" name="Text Placeholder 12"/>
          <p:cNvSpPr>
            <a:spLocks noGrp="1"/>
          </p:cNvSpPr>
          <p:nvPr>
            <p:ph type="body" sz="quarter" idx="11" hasCustomPrompt="1"/>
          </p:nvPr>
        </p:nvSpPr>
        <p:spPr>
          <a:xfrm>
            <a:off x="576072" y="4545120"/>
            <a:ext cx="5065776" cy="219456"/>
          </a:xfrm>
        </p:spPr>
        <p:txBody>
          <a:bodyPr/>
          <a:lstStyle>
            <a:lvl1pPr marL="0" indent="0">
              <a:lnSpc>
                <a:spcPct val="100000"/>
              </a:lnSpc>
              <a:spcAft>
                <a:spcPts val="0"/>
              </a:spcAft>
              <a:buNone/>
              <a:defRPr sz="1400" b="1" kern="400" baseline="0">
                <a:solidFill>
                  <a:schemeClr val="bg1"/>
                </a:solidFill>
                <a:latin typeface="+mn-lt"/>
              </a:defRPr>
            </a:lvl1pPr>
          </a:lstStyle>
          <a:p>
            <a:pPr lvl="0"/>
            <a:r>
              <a:rPr lang="en-US" dirty="0"/>
              <a:t>Click to enter Source Name</a:t>
            </a:r>
          </a:p>
        </p:txBody>
      </p:sp>
      <p:sp>
        <p:nvSpPr>
          <p:cNvPr id="7" name="Text Placeholder 12">
            <a:extLst>
              <a:ext uri="{FF2B5EF4-FFF2-40B4-BE49-F238E27FC236}">
                <a16:creationId xmlns:a16="http://schemas.microsoft.com/office/drawing/2014/main" id="{74E009F0-E8BB-4115-9C50-FE3EAFA7DCEA}"/>
              </a:ext>
            </a:extLst>
          </p:cNvPr>
          <p:cNvSpPr>
            <a:spLocks noGrp="1"/>
          </p:cNvSpPr>
          <p:nvPr>
            <p:ph type="body" sz="quarter" idx="12" hasCustomPrompt="1"/>
          </p:nvPr>
        </p:nvSpPr>
        <p:spPr>
          <a:xfrm>
            <a:off x="576072" y="4754880"/>
            <a:ext cx="5065776" cy="731520"/>
          </a:xfrm>
        </p:spPr>
        <p:txBody>
          <a:bodyPr/>
          <a:lstStyle>
            <a:lvl1pPr marL="0" indent="0">
              <a:lnSpc>
                <a:spcPct val="100000"/>
              </a:lnSpc>
              <a:spcAft>
                <a:spcPts val="0"/>
              </a:spcAft>
              <a:buNone/>
              <a:defRPr sz="1400" b="0" i="1" kern="400" baseline="0">
                <a:solidFill>
                  <a:schemeClr val="bg1"/>
                </a:solidFill>
                <a:latin typeface="+mn-lt"/>
              </a:defRPr>
            </a:lvl1pPr>
          </a:lstStyle>
          <a:p>
            <a:pPr lvl="0"/>
            <a:r>
              <a:rPr lang="en-US" dirty="0"/>
              <a:t>Click to enter source information.</a:t>
            </a:r>
            <a:br>
              <a:rPr lang="en-US" dirty="0"/>
            </a:br>
            <a:r>
              <a:rPr lang="en-US" dirty="0"/>
              <a:t>If needed, raise or lower the Source Name and Information to adjust for the amount of quote text. </a:t>
            </a:r>
          </a:p>
        </p:txBody>
      </p:sp>
    </p:spTree>
    <p:extLst>
      <p:ext uri="{BB962C8B-B14F-4D97-AF65-F5344CB8AC3E}">
        <p14:creationId xmlns:p14="http://schemas.microsoft.com/office/powerpoint/2010/main" val="4244086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w/ Backgnd Color 3">
    <p:bg>
      <p:bgPr>
        <a:solidFill>
          <a:schemeClr val="accent5"/>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370242" y="457204"/>
            <a:ext cx="8961120" cy="3505196"/>
          </a:xfrm>
        </p:spPr>
        <p:txBody>
          <a:bodyPr anchor="t" anchorCtr="0"/>
          <a:lstStyle>
            <a:lvl1pPr marL="225425" indent="-225425">
              <a:lnSpc>
                <a:spcPts val="5400"/>
              </a:lnSpc>
              <a:spcAft>
                <a:spcPts val="0"/>
              </a:spcAft>
              <a:buNone/>
              <a:defRPr sz="4600" kern="400" baseline="0">
                <a:solidFill>
                  <a:schemeClr val="bg1"/>
                </a:solidFill>
                <a:latin typeface="Georgia" panose="02040502050405020303" pitchFamily="18" charset="0"/>
              </a:defRPr>
            </a:lvl1pPr>
            <a:lvl2pPr marL="274320" indent="0">
              <a:lnSpc>
                <a:spcPts val="3600"/>
              </a:lnSpc>
              <a:spcBef>
                <a:spcPts val="0"/>
              </a:spcBef>
              <a:spcAft>
                <a:spcPts val="0"/>
              </a:spcAft>
              <a:buNone/>
              <a:defRPr sz="3200">
                <a:solidFill>
                  <a:schemeClr val="tx1"/>
                </a:solidFill>
                <a:latin typeface="Arial Black" panose="020B0A04020102020204" pitchFamily="34" charset="0"/>
              </a:defRPr>
            </a:lvl2pPr>
            <a:lvl3pPr marL="548640" indent="0">
              <a:lnSpc>
                <a:spcPts val="3600"/>
              </a:lnSpc>
              <a:spcAft>
                <a:spcPts val="0"/>
              </a:spcAft>
              <a:buNone/>
              <a:defRPr sz="3200">
                <a:solidFill>
                  <a:schemeClr val="tx1"/>
                </a:solidFill>
                <a:latin typeface="Arial Black" panose="020B0A04020102020204" pitchFamily="34" charset="0"/>
              </a:defRPr>
            </a:lvl3pPr>
            <a:lvl4pPr marL="822960" indent="0">
              <a:buNone/>
              <a:defRPr/>
            </a:lvl4pPr>
            <a:lvl5pPr marL="1097280" indent="0">
              <a:buNone/>
              <a:defRPr/>
            </a:lvl5pPr>
          </a:lstStyle>
          <a:p>
            <a:pPr lvl="0"/>
            <a:r>
              <a:rPr lang="en-US" dirty="0"/>
              <a:t>“Click here to enter quote text. Enter the first quote mark, the text, and end with the last quote mark. The lines of text will indent automatically.”</a:t>
            </a:r>
          </a:p>
        </p:txBody>
      </p:sp>
      <p:sp>
        <p:nvSpPr>
          <p:cNvPr id="13" name="Text Placeholder 12"/>
          <p:cNvSpPr>
            <a:spLocks noGrp="1"/>
          </p:cNvSpPr>
          <p:nvPr>
            <p:ph type="body" sz="quarter" idx="11" hasCustomPrompt="1"/>
          </p:nvPr>
        </p:nvSpPr>
        <p:spPr>
          <a:xfrm>
            <a:off x="576072" y="4545120"/>
            <a:ext cx="5065776" cy="219456"/>
          </a:xfrm>
        </p:spPr>
        <p:txBody>
          <a:bodyPr/>
          <a:lstStyle>
            <a:lvl1pPr marL="0" indent="0">
              <a:lnSpc>
                <a:spcPct val="100000"/>
              </a:lnSpc>
              <a:spcAft>
                <a:spcPts val="0"/>
              </a:spcAft>
              <a:buNone/>
              <a:defRPr sz="1400" b="1" kern="400" baseline="0">
                <a:solidFill>
                  <a:schemeClr val="bg1"/>
                </a:solidFill>
                <a:latin typeface="+mn-lt"/>
              </a:defRPr>
            </a:lvl1pPr>
          </a:lstStyle>
          <a:p>
            <a:pPr lvl="0"/>
            <a:r>
              <a:rPr lang="en-US" dirty="0"/>
              <a:t>Click to enter Source Name</a:t>
            </a:r>
          </a:p>
        </p:txBody>
      </p:sp>
      <p:sp>
        <p:nvSpPr>
          <p:cNvPr id="7" name="Text Placeholder 12">
            <a:extLst>
              <a:ext uri="{FF2B5EF4-FFF2-40B4-BE49-F238E27FC236}">
                <a16:creationId xmlns:a16="http://schemas.microsoft.com/office/drawing/2014/main" id="{74E009F0-E8BB-4115-9C50-FE3EAFA7DCEA}"/>
              </a:ext>
            </a:extLst>
          </p:cNvPr>
          <p:cNvSpPr>
            <a:spLocks noGrp="1"/>
          </p:cNvSpPr>
          <p:nvPr>
            <p:ph type="body" sz="quarter" idx="12" hasCustomPrompt="1"/>
          </p:nvPr>
        </p:nvSpPr>
        <p:spPr>
          <a:xfrm>
            <a:off x="576072" y="4754880"/>
            <a:ext cx="5065776" cy="731520"/>
          </a:xfrm>
        </p:spPr>
        <p:txBody>
          <a:bodyPr/>
          <a:lstStyle>
            <a:lvl1pPr marL="0" indent="0">
              <a:lnSpc>
                <a:spcPct val="100000"/>
              </a:lnSpc>
              <a:spcAft>
                <a:spcPts val="0"/>
              </a:spcAft>
              <a:buNone/>
              <a:defRPr sz="1400" b="0" i="1" kern="400" baseline="0">
                <a:solidFill>
                  <a:schemeClr val="bg1"/>
                </a:solidFill>
                <a:latin typeface="+mn-lt"/>
              </a:defRPr>
            </a:lvl1pPr>
          </a:lstStyle>
          <a:p>
            <a:pPr lvl="0"/>
            <a:r>
              <a:rPr lang="en-US" dirty="0"/>
              <a:t>Click to enter source information.</a:t>
            </a:r>
            <a:br>
              <a:rPr lang="en-US" dirty="0"/>
            </a:br>
            <a:r>
              <a:rPr lang="en-US" dirty="0"/>
              <a:t>If needed, raise or lower the Source Name and Information to adjust for the amount of quote text. </a:t>
            </a:r>
          </a:p>
        </p:txBody>
      </p:sp>
    </p:spTree>
    <p:extLst>
      <p:ext uri="{BB962C8B-B14F-4D97-AF65-F5344CB8AC3E}">
        <p14:creationId xmlns:p14="http://schemas.microsoft.com/office/powerpoint/2010/main" val="153238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6748272"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6019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FG - Burgundy">
    <p:bg>
      <p:bgPr>
        <a:solidFill>
          <a:schemeClr val="accent1"/>
        </a:solidFill>
        <a:effectLst/>
      </p:bgPr>
    </p:bg>
    <p:spTree>
      <p:nvGrpSpPr>
        <p:cNvPr id="1" name=""/>
        <p:cNvGrpSpPr/>
        <p:nvPr/>
      </p:nvGrpSpPr>
      <p:grpSpPr>
        <a:xfrm>
          <a:off x="0" y="0"/>
          <a:ext cx="0" cy="0"/>
          <a:chOff x="0" y="0"/>
          <a:chExt cx="0" cy="0"/>
        </a:xfrm>
      </p:grpSpPr>
      <p:sp>
        <p:nvSpPr>
          <p:cNvPr id="17" name="Text Placeholder 10">
            <a:extLst>
              <a:ext uri="{FF2B5EF4-FFF2-40B4-BE49-F238E27FC236}">
                <a16:creationId xmlns:a16="http://schemas.microsoft.com/office/drawing/2014/main" id="{4C9B3DCA-FD59-47A1-82B6-730D2AF283C7}"/>
              </a:ext>
            </a:extLst>
          </p:cNvPr>
          <p:cNvSpPr>
            <a:spLocks noGrp="1"/>
          </p:cNvSpPr>
          <p:nvPr>
            <p:ph type="body" sz="quarter" idx="25" hasCustomPrompt="1"/>
          </p:nvPr>
        </p:nvSpPr>
        <p:spPr>
          <a:xfrm>
            <a:off x="6281928" y="573313"/>
            <a:ext cx="5330952" cy="5394960"/>
          </a:xfrm>
          <a:prstGeom prst="rect">
            <a:avLst/>
          </a:prstGeom>
          <a:solidFill>
            <a:schemeClr val="bg1"/>
          </a:solidFill>
        </p:spPr>
        <p:txBody>
          <a:bodyPr/>
          <a:lstStyle>
            <a:lvl1pPr marL="0" indent="0">
              <a:buNone/>
              <a:defRPr/>
            </a:lvl1pPr>
          </a:lstStyle>
          <a:p>
            <a:pPr lvl="0"/>
            <a:r>
              <a:rPr lang="en-US" dirty="0"/>
              <a:t> </a:t>
            </a:r>
          </a:p>
        </p:txBody>
      </p:sp>
      <p:pic>
        <p:nvPicPr>
          <p:cNvPr id="9" name="Picture 8">
            <a:extLst>
              <a:ext uri="{FF2B5EF4-FFF2-40B4-BE49-F238E27FC236}">
                <a16:creationId xmlns:a16="http://schemas.microsoft.com/office/drawing/2014/main" id="{4FAAA8F2-B1CD-4C8B-9291-A6FD6271475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239" y="571500"/>
            <a:ext cx="1389888" cy="441314"/>
          </a:xfrm>
          <a:prstGeom prst="rect">
            <a:avLst/>
          </a:prstGeom>
        </p:spPr>
      </p:pic>
      <p:sp>
        <p:nvSpPr>
          <p:cNvPr id="4" name="Text Placeholder 3">
            <a:extLst>
              <a:ext uri="{FF2B5EF4-FFF2-40B4-BE49-F238E27FC236}">
                <a16:creationId xmlns:a16="http://schemas.microsoft.com/office/drawing/2014/main" id="{5582D39B-10E4-4D0A-BB54-776D60C46D74}"/>
              </a:ext>
            </a:extLst>
          </p:cNvPr>
          <p:cNvSpPr>
            <a:spLocks noGrp="1"/>
          </p:cNvSpPr>
          <p:nvPr>
            <p:ph type="body" sz="quarter" idx="10" hasCustomPrompt="1"/>
          </p:nvPr>
        </p:nvSpPr>
        <p:spPr>
          <a:xfrm>
            <a:off x="6814952" y="1087755"/>
            <a:ext cx="4270248" cy="155448"/>
          </a:xfrm>
          <a:prstGeom prst="rect">
            <a:avLst/>
          </a:prstGeom>
        </p:spPr>
        <p:txBody>
          <a:bodyPr/>
          <a:lstStyle>
            <a:lvl1pPr marL="0" indent="0">
              <a:spcAft>
                <a:spcPts val="0"/>
              </a:spcAft>
              <a:buNone/>
              <a:defRPr sz="1000" b="1" cap="all" baseline="0">
                <a:solidFill>
                  <a:schemeClr val="tx1"/>
                </a:solidFill>
              </a:defRPr>
            </a:lvl1pPr>
          </a:lstStyle>
          <a:p>
            <a:pPr lvl="0"/>
            <a:r>
              <a:rPr lang="en-US" dirty="0"/>
              <a:t>[Click to edit business line]</a:t>
            </a:r>
          </a:p>
        </p:txBody>
      </p:sp>
      <p:sp>
        <p:nvSpPr>
          <p:cNvPr id="21" name="Text Placeholder 20">
            <a:extLst>
              <a:ext uri="{FF2B5EF4-FFF2-40B4-BE49-F238E27FC236}">
                <a16:creationId xmlns:a16="http://schemas.microsoft.com/office/drawing/2014/main" id="{4F0646D4-310F-4A27-BAF4-6ABA1CC70A47}"/>
              </a:ext>
            </a:extLst>
          </p:cNvPr>
          <p:cNvSpPr>
            <a:spLocks noGrp="1"/>
          </p:cNvSpPr>
          <p:nvPr>
            <p:ph type="body" sz="quarter" idx="11" hasCustomPrompt="1"/>
          </p:nvPr>
        </p:nvSpPr>
        <p:spPr>
          <a:xfrm>
            <a:off x="6811390" y="3912419"/>
            <a:ext cx="2286000" cy="153888"/>
          </a:xfrm>
          <a:prstGeom prst="rect">
            <a:avLst/>
          </a:prstGeo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23" name="Text Placeholder 22">
            <a:extLst>
              <a:ext uri="{FF2B5EF4-FFF2-40B4-BE49-F238E27FC236}">
                <a16:creationId xmlns:a16="http://schemas.microsoft.com/office/drawing/2014/main" id="{C8A6FE63-9A19-4471-837E-102F7C69EEFD}"/>
              </a:ext>
            </a:extLst>
          </p:cNvPr>
          <p:cNvSpPr>
            <a:spLocks noGrp="1"/>
          </p:cNvSpPr>
          <p:nvPr>
            <p:ph type="body" sz="quarter" idx="12" hasCustomPrompt="1"/>
          </p:nvPr>
        </p:nvSpPr>
        <p:spPr>
          <a:xfrm>
            <a:off x="6811390" y="4074989"/>
            <a:ext cx="2286000" cy="320531"/>
          </a:xfrm>
          <a:prstGeom prst="rect">
            <a:avLst/>
          </a:prstGeo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24" name="Text Placeholder 20">
            <a:extLst>
              <a:ext uri="{FF2B5EF4-FFF2-40B4-BE49-F238E27FC236}">
                <a16:creationId xmlns:a16="http://schemas.microsoft.com/office/drawing/2014/main" id="{D2FFAA9F-912F-4D43-8E52-009A0F004691}"/>
              </a:ext>
            </a:extLst>
          </p:cNvPr>
          <p:cNvSpPr>
            <a:spLocks noGrp="1"/>
          </p:cNvSpPr>
          <p:nvPr>
            <p:ph type="body" sz="quarter" idx="13" hasCustomPrompt="1"/>
          </p:nvPr>
        </p:nvSpPr>
        <p:spPr>
          <a:xfrm>
            <a:off x="9212460" y="3912419"/>
            <a:ext cx="2286000" cy="153888"/>
          </a:xfrm>
          <a:prstGeom prst="rect">
            <a:avLst/>
          </a:prstGeo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25" name="Text Placeholder 22">
            <a:extLst>
              <a:ext uri="{FF2B5EF4-FFF2-40B4-BE49-F238E27FC236}">
                <a16:creationId xmlns:a16="http://schemas.microsoft.com/office/drawing/2014/main" id="{320EAC49-E003-4D91-B362-59C642D854BA}"/>
              </a:ext>
            </a:extLst>
          </p:cNvPr>
          <p:cNvSpPr>
            <a:spLocks noGrp="1"/>
          </p:cNvSpPr>
          <p:nvPr>
            <p:ph type="body" sz="quarter" idx="14" hasCustomPrompt="1"/>
          </p:nvPr>
        </p:nvSpPr>
        <p:spPr>
          <a:xfrm>
            <a:off x="9212460" y="4074989"/>
            <a:ext cx="2286000" cy="320531"/>
          </a:xfrm>
          <a:prstGeom prst="rect">
            <a:avLst/>
          </a:prstGeo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26" name="Text Placeholder 20">
            <a:extLst>
              <a:ext uri="{FF2B5EF4-FFF2-40B4-BE49-F238E27FC236}">
                <a16:creationId xmlns:a16="http://schemas.microsoft.com/office/drawing/2014/main" id="{E57B773A-E0E0-492C-97A2-433EEF6238CF}"/>
              </a:ext>
            </a:extLst>
          </p:cNvPr>
          <p:cNvSpPr>
            <a:spLocks noGrp="1"/>
          </p:cNvSpPr>
          <p:nvPr>
            <p:ph type="body" sz="quarter" idx="15" hasCustomPrompt="1"/>
          </p:nvPr>
        </p:nvSpPr>
        <p:spPr>
          <a:xfrm>
            <a:off x="6811390" y="4469899"/>
            <a:ext cx="2286000" cy="153888"/>
          </a:xfrm>
          <a:prstGeom prst="rect">
            <a:avLst/>
          </a:prstGeo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27" name="Text Placeholder 22">
            <a:extLst>
              <a:ext uri="{FF2B5EF4-FFF2-40B4-BE49-F238E27FC236}">
                <a16:creationId xmlns:a16="http://schemas.microsoft.com/office/drawing/2014/main" id="{1A5638FC-B04C-4E0A-B76C-345C7E8D5E90}"/>
              </a:ext>
            </a:extLst>
          </p:cNvPr>
          <p:cNvSpPr>
            <a:spLocks noGrp="1"/>
          </p:cNvSpPr>
          <p:nvPr>
            <p:ph type="body" sz="quarter" idx="16" hasCustomPrompt="1"/>
          </p:nvPr>
        </p:nvSpPr>
        <p:spPr>
          <a:xfrm>
            <a:off x="6811390" y="4632469"/>
            <a:ext cx="2286000" cy="320531"/>
          </a:xfrm>
          <a:prstGeom prst="rect">
            <a:avLst/>
          </a:prstGeo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28" name="Text Placeholder 20">
            <a:extLst>
              <a:ext uri="{FF2B5EF4-FFF2-40B4-BE49-F238E27FC236}">
                <a16:creationId xmlns:a16="http://schemas.microsoft.com/office/drawing/2014/main" id="{CC50E0DB-CB67-4B7A-A6D3-D0329E687BB3}"/>
              </a:ext>
            </a:extLst>
          </p:cNvPr>
          <p:cNvSpPr>
            <a:spLocks noGrp="1"/>
          </p:cNvSpPr>
          <p:nvPr>
            <p:ph type="body" sz="quarter" idx="17" hasCustomPrompt="1"/>
          </p:nvPr>
        </p:nvSpPr>
        <p:spPr>
          <a:xfrm>
            <a:off x="9212460" y="4469899"/>
            <a:ext cx="2286000" cy="153888"/>
          </a:xfrm>
          <a:prstGeom prst="rect">
            <a:avLst/>
          </a:prstGeo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29" name="Text Placeholder 22">
            <a:extLst>
              <a:ext uri="{FF2B5EF4-FFF2-40B4-BE49-F238E27FC236}">
                <a16:creationId xmlns:a16="http://schemas.microsoft.com/office/drawing/2014/main" id="{47B70715-31B3-448E-A6B6-6F63808B2A71}"/>
              </a:ext>
            </a:extLst>
          </p:cNvPr>
          <p:cNvSpPr>
            <a:spLocks noGrp="1"/>
          </p:cNvSpPr>
          <p:nvPr>
            <p:ph type="body" sz="quarter" idx="18" hasCustomPrompt="1"/>
          </p:nvPr>
        </p:nvSpPr>
        <p:spPr>
          <a:xfrm>
            <a:off x="9212460" y="4632469"/>
            <a:ext cx="2286000" cy="320531"/>
          </a:xfrm>
          <a:prstGeom prst="rect">
            <a:avLst/>
          </a:prstGeo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31" name="Text Placeholder 30">
            <a:extLst>
              <a:ext uri="{FF2B5EF4-FFF2-40B4-BE49-F238E27FC236}">
                <a16:creationId xmlns:a16="http://schemas.microsoft.com/office/drawing/2014/main" id="{302B7CA0-A557-4BF7-A15C-98D10E2F8C58}"/>
              </a:ext>
            </a:extLst>
          </p:cNvPr>
          <p:cNvSpPr>
            <a:spLocks noGrp="1"/>
          </p:cNvSpPr>
          <p:nvPr>
            <p:ph type="body" sz="quarter" idx="19" hasCustomPrompt="1"/>
          </p:nvPr>
        </p:nvSpPr>
        <p:spPr>
          <a:xfrm>
            <a:off x="6811390" y="5369052"/>
            <a:ext cx="2286000" cy="155448"/>
          </a:xfrm>
          <a:prstGeom prst="rect">
            <a:avLst/>
          </a:prstGeom>
        </p:spPr>
        <p:txBody>
          <a:bodyPr/>
          <a:lstStyle>
            <a:lvl1pPr marL="0" indent="0">
              <a:spcAft>
                <a:spcPts val="0"/>
              </a:spcAft>
              <a:buNone/>
              <a:defRPr sz="1000" b="1">
                <a:solidFill>
                  <a:schemeClr val="tx1"/>
                </a:solidFill>
              </a:defRPr>
            </a:lvl1pPr>
          </a:lstStyle>
          <a:p>
            <a:pPr lvl="0"/>
            <a:r>
              <a:rPr lang="en-US" dirty="0"/>
              <a:t>Month xx, 20xx</a:t>
            </a:r>
          </a:p>
        </p:txBody>
      </p:sp>
      <p:sp>
        <p:nvSpPr>
          <p:cNvPr id="16" name="TextBox 15">
            <a:extLst>
              <a:ext uri="{FF2B5EF4-FFF2-40B4-BE49-F238E27FC236}">
                <a16:creationId xmlns:a16="http://schemas.microsoft.com/office/drawing/2014/main" id="{428BC5B3-BD68-9749-B9D1-4B4BD7F6D3D9}"/>
              </a:ext>
            </a:extLst>
          </p:cNvPr>
          <p:cNvSpPr txBox="1"/>
          <p:nvPr userDrawn="1"/>
        </p:nvSpPr>
        <p:spPr>
          <a:xfrm>
            <a:off x="572239" y="5841315"/>
            <a:ext cx="2743200" cy="253916"/>
          </a:xfrm>
          <a:prstGeom prst="rect">
            <a:avLst/>
          </a:prstGeom>
          <a:noFill/>
        </p:spPr>
        <p:txBody>
          <a:bodyPr wrap="square" lIns="0" tIns="0" rIns="0" bIns="0" rtlCol="0">
            <a:spAutoFit/>
          </a:bodyPr>
          <a:lstStyle/>
          <a:p>
            <a:pPr algn="l">
              <a:lnSpc>
                <a:spcPct val="100000"/>
              </a:lnSpc>
              <a:spcAft>
                <a:spcPts val="300"/>
              </a:spcAft>
            </a:pPr>
            <a:r>
              <a:rPr lang="en-US" sz="700" dirty="0">
                <a:solidFill>
                  <a:schemeClr val="bg1"/>
                </a:solidFill>
                <a:cs typeface="Arial" panose="020B0604020202020204" pitchFamily="34" charset="0"/>
              </a:rPr>
              <a:t>Insurance products issued by:</a:t>
            </a:r>
          </a:p>
          <a:p>
            <a:pPr algn="l">
              <a:lnSpc>
                <a:spcPct val="100000"/>
              </a:lnSpc>
              <a:spcAft>
                <a:spcPts val="300"/>
              </a:spcAft>
            </a:pPr>
            <a:r>
              <a:rPr lang="en-US" sz="700" dirty="0">
                <a:solidFill>
                  <a:schemeClr val="bg1"/>
                </a:solidFill>
                <a:cs typeface="Arial" panose="020B0604020202020204" pitchFamily="34" charset="0"/>
              </a:rPr>
              <a:t>The Lincoln National Life Insurance Company </a:t>
            </a:r>
          </a:p>
        </p:txBody>
      </p:sp>
      <p:graphicFrame>
        <p:nvGraphicFramePr>
          <p:cNvPr id="18" name="Table 17">
            <a:extLst>
              <a:ext uri="{FF2B5EF4-FFF2-40B4-BE49-F238E27FC236}">
                <a16:creationId xmlns:a16="http://schemas.microsoft.com/office/drawing/2014/main" id="{949DFB3F-D7FA-D64F-A295-85312970E76E}"/>
              </a:ext>
            </a:extLst>
          </p:cNvPr>
          <p:cNvGraphicFramePr>
            <a:graphicFrameLocks noGrp="1"/>
          </p:cNvGraphicFramePr>
          <p:nvPr userDrawn="1">
            <p:extLst>
              <p:ext uri="{D42A27DB-BD31-4B8C-83A1-F6EECF244321}">
                <p14:modId xmlns:p14="http://schemas.microsoft.com/office/powerpoint/2010/main" val="1501117766"/>
              </p:ext>
            </p:extLst>
          </p:nvPr>
        </p:nvGraphicFramePr>
        <p:xfrm>
          <a:off x="572239" y="4644209"/>
          <a:ext cx="1175742" cy="929640"/>
        </p:xfrm>
        <a:graphic>
          <a:graphicData uri="http://schemas.openxmlformats.org/drawingml/2006/table">
            <a:tbl>
              <a:tblPr firstRow="1" bandRow="1">
                <a:tableStyleId>{5C22544A-7EE6-4342-B048-85BDC9FD1C3A}</a:tableStyleId>
              </a:tblPr>
              <a:tblGrid>
                <a:gridCol w="1175742">
                  <a:extLst>
                    <a:ext uri="{9D8B030D-6E8A-4147-A177-3AD203B41FA5}">
                      <a16:colId xmlns:a16="http://schemas.microsoft.com/office/drawing/2014/main" val="1814319551"/>
                    </a:ext>
                  </a:extLst>
                </a:gridCol>
              </a:tblGrid>
              <a:tr h="1181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dirty="0">
                          <a:solidFill>
                            <a:schemeClr val="bg1"/>
                          </a:solidFill>
                          <a:latin typeface="Calibri" panose="020F0502020204030204" pitchFamily="34" charset="0"/>
                          <a:cs typeface="Calibri" panose="020F0502020204030204" pitchFamily="34" charset="0"/>
                        </a:rPr>
                        <a:t>Not a deposit</a:t>
                      </a:r>
                    </a:p>
                  </a:txBody>
                  <a:tcPr marL="27432" marR="27432" marT="18288" marB="1828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2084945"/>
                  </a:ext>
                </a:extLst>
              </a:tr>
              <a:tr h="1272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dirty="0">
                          <a:solidFill>
                            <a:schemeClr val="bg1"/>
                          </a:solidFill>
                          <a:latin typeface="Calibri" panose="020F0502020204030204" pitchFamily="34" charset="0"/>
                          <a:cs typeface="Calibri" panose="020F0502020204030204" pitchFamily="34" charset="0"/>
                        </a:rPr>
                        <a:t>Not FIDIC Insured</a:t>
                      </a:r>
                    </a:p>
                  </a:txBody>
                  <a:tcPr marL="27432" marR="27432" marT="18288" marB="1828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72388087"/>
                  </a:ext>
                </a:extLst>
              </a:tr>
              <a:tr h="1364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dirty="0">
                          <a:solidFill>
                            <a:schemeClr val="bg1"/>
                          </a:solidFill>
                          <a:latin typeface="Calibri" panose="020F0502020204030204" pitchFamily="34" charset="0"/>
                          <a:cs typeface="Calibri" panose="020F0502020204030204" pitchFamily="34" charset="0"/>
                        </a:rPr>
                        <a:t>May go down  in value</a:t>
                      </a:r>
                    </a:p>
                  </a:txBody>
                  <a:tcPr marL="27432" marR="27432" marT="18288" marB="1828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04006970"/>
                  </a:ext>
                </a:extLst>
              </a:tr>
              <a:tr h="213627">
                <a:tc>
                  <a:txBody>
                    <a:bodyPr/>
                    <a:lstStyle/>
                    <a:p>
                      <a:pPr>
                        <a:lnSpc>
                          <a:spcPct val="100000"/>
                        </a:lnSpc>
                      </a:pPr>
                      <a:r>
                        <a:rPr lang="en-US" sz="700" b="0" dirty="0">
                          <a:solidFill>
                            <a:schemeClr val="bg1"/>
                          </a:solidFill>
                          <a:latin typeface="Calibri" panose="020F0502020204030204" pitchFamily="34" charset="0"/>
                          <a:cs typeface="Calibri" panose="020F0502020204030204" pitchFamily="34" charset="0"/>
                        </a:rPr>
                        <a:t>Not insured by any federal </a:t>
                      </a:r>
                      <a:br>
                        <a:rPr lang="en-US" sz="700" b="0" dirty="0">
                          <a:solidFill>
                            <a:schemeClr val="bg1"/>
                          </a:solidFill>
                          <a:latin typeface="Calibri" panose="020F0502020204030204" pitchFamily="34" charset="0"/>
                          <a:cs typeface="Calibri" panose="020F0502020204030204" pitchFamily="34" charset="0"/>
                        </a:rPr>
                      </a:br>
                      <a:r>
                        <a:rPr lang="en-US" sz="700" b="0" dirty="0">
                          <a:solidFill>
                            <a:schemeClr val="bg1"/>
                          </a:solidFill>
                          <a:latin typeface="Calibri" panose="020F0502020204030204" pitchFamily="34" charset="0"/>
                          <a:cs typeface="Calibri" panose="020F0502020204030204" pitchFamily="34" charset="0"/>
                        </a:rPr>
                        <a:t>government agency</a:t>
                      </a:r>
                    </a:p>
                  </a:txBody>
                  <a:tcPr marL="27432" marR="27432" marT="18288" marB="1828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06648019"/>
                  </a:ext>
                </a:extLst>
              </a:tr>
              <a:tr h="192291">
                <a:tc>
                  <a:txBody>
                    <a:bodyPr/>
                    <a:lstStyle/>
                    <a:p>
                      <a:pPr>
                        <a:lnSpc>
                          <a:spcPct val="100000"/>
                        </a:lnSpc>
                      </a:pPr>
                      <a:r>
                        <a:rPr lang="en-US" sz="700" b="0" dirty="0">
                          <a:solidFill>
                            <a:schemeClr val="bg1"/>
                          </a:solidFill>
                          <a:latin typeface="Calibri" panose="020F0502020204030204" pitchFamily="34" charset="0"/>
                          <a:cs typeface="Calibri" panose="020F0502020204030204" pitchFamily="34" charset="0"/>
                        </a:rPr>
                        <a:t>Not guaranteed by any bank </a:t>
                      </a:r>
                      <a:br>
                        <a:rPr lang="en-US" sz="700" b="0" dirty="0">
                          <a:solidFill>
                            <a:schemeClr val="bg1"/>
                          </a:solidFill>
                          <a:latin typeface="Calibri" panose="020F0502020204030204" pitchFamily="34" charset="0"/>
                          <a:cs typeface="Calibri" panose="020F0502020204030204" pitchFamily="34" charset="0"/>
                        </a:rPr>
                      </a:br>
                      <a:r>
                        <a:rPr lang="en-US" sz="700" b="0" dirty="0">
                          <a:solidFill>
                            <a:schemeClr val="bg1"/>
                          </a:solidFill>
                          <a:latin typeface="Calibri" panose="020F0502020204030204" pitchFamily="34" charset="0"/>
                          <a:cs typeface="Calibri" panose="020F0502020204030204" pitchFamily="34" charset="0"/>
                        </a:rPr>
                        <a:t>or savings association</a:t>
                      </a:r>
                    </a:p>
                  </a:txBody>
                  <a:tcPr marL="27432" marR="27432" marT="18288" marB="1828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69583598"/>
                  </a:ext>
                </a:extLst>
              </a:tr>
            </a:tbl>
          </a:graphicData>
        </a:graphic>
      </p:graphicFrame>
      <p:sp>
        <p:nvSpPr>
          <p:cNvPr id="19" name="Text Placeholder 2">
            <a:extLst>
              <a:ext uri="{FF2B5EF4-FFF2-40B4-BE49-F238E27FC236}">
                <a16:creationId xmlns:a16="http://schemas.microsoft.com/office/drawing/2014/main" id="{44C1D058-6687-0347-AF4F-E13B39F2A56A}"/>
              </a:ext>
            </a:extLst>
          </p:cNvPr>
          <p:cNvSpPr>
            <a:spLocks noGrp="1"/>
          </p:cNvSpPr>
          <p:nvPr>
            <p:ph type="body" idx="1" hasCustomPrompt="1"/>
          </p:nvPr>
        </p:nvSpPr>
        <p:spPr>
          <a:xfrm>
            <a:off x="6811390" y="1600200"/>
            <a:ext cx="4270248" cy="1087755"/>
          </a:xfrm>
          <a:prstGeom prst="rect">
            <a:avLst/>
          </a:prstGeom>
        </p:spPr>
        <p:txBody>
          <a:bodyPr anchor="b" anchorCtr="0"/>
          <a:lstStyle>
            <a:lvl1pPr marL="0" indent="0">
              <a:lnSpc>
                <a:spcPts val="4200"/>
              </a:lnSpc>
              <a:spcBef>
                <a:spcPts val="0"/>
              </a:spcBef>
              <a:spcAft>
                <a:spcPts val="0"/>
              </a:spcAft>
              <a:buNone/>
              <a:defRPr sz="4200" kern="400" baseline="0">
                <a:solidFill>
                  <a:schemeClr val="tx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presentation title</a:t>
            </a:r>
          </a:p>
        </p:txBody>
      </p:sp>
      <p:sp>
        <p:nvSpPr>
          <p:cNvPr id="30" name="Title 1">
            <a:extLst>
              <a:ext uri="{FF2B5EF4-FFF2-40B4-BE49-F238E27FC236}">
                <a16:creationId xmlns:a16="http://schemas.microsoft.com/office/drawing/2014/main" id="{7C2D5BD6-261F-E245-857C-DD51BD647484}"/>
              </a:ext>
            </a:extLst>
          </p:cNvPr>
          <p:cNvSpPr>
            <a:spLocks noGrp="1"/>
          </p:cNvSpPr>
          <p:nvPr>
            <p:ph type="ctrTitle" hasCustomPrompt="1"/>
          </p:nvPr>
        </p:nvSpPr>
        <p:spPr>
          <a:xfrm>
            <a:off x="6811390" y="2809734"/>
            <a:ext cx="4270248" cy="543066"/>
          </a:xfrm>
          <a:prstGeom prst="rect">
            <a:avLst/>
          </a:prstGeom>
        </p:spPr>
        <p:txBody>
          <a:bodyPr anchor="t" anchorCtr="0">
            <a:noAutofit/>
          </a:bodyPr>
          <a:lstStyle>
            <a:lvl1pPr>
              <a:lnSpc>
                <a:spcPct val="100000"/>
              </a:lnSpc>
              <a:spcBef>
                <a:spcPts val="0"/>
              </a:spcBef>
              <a:defRPr sz="1700" b="1" kern="400" baseline="0">
                <a:solidFill>
                  <a:schemeClr val="tx1"/>
                </a:solidFill>
                <a:latin typeface="Georgia" panose="02040502050405020303" pitchFamily="18" charset="0"/>
              </a:defRPr>
            </a:lvl1pPr>
          </a:lstStyle>
          <a:p>
            <a:r>
              <a:rPr lang="en-US" dirty="0"/>
              <a:t>Click to edit subtitle</a:t>
            </a:r>
          </a:p>
        </p:txBody>
      </p:sp>
    </p:spTree>
    <p:extLst>
      <p:ext uri="{BB962C8B-B14F-4D97-AF65-F5344CB8AC3E}">
        <p14:creationId xmlns:p14="http://schemas.microsoft.com/office/powerpoint/2010/main" val="848422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17390612-9893-42C2-82B9-D54A277015E1}"/>
              </a:ext>
            </a:extLst>
          </p:cNvPr>
          <p:cNvSpPr>
            <a:spLocks noGrp="1"/>
          </p:cNvSpPr>
          <p:nvPr>
            <p:ph type="body" sz="quarter" idx="12" hasCustomPrompt="1"/>
          </p:nvPr>
        </p:nvSpPr>
        <p:spPr>
          <a:xfrm>
            <a:off x="5261480" y="2001012"/>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3804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15290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3931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mp; Im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E5790769-52DF-4D59-8200-83DF18A7D913}"/>
              </a:ext>
            </a:extLst>
          </p:cNvPr>
          <p:cNvSpPr>
            <a:spLocks noGrp="1"/>
          </p:cNvSpPr>
          <p:nvPr>
            <p:ph type="pic" sz="quarter" idx="12" hasCustomPrompt="1"/>
          </p:nvPr>
        </p:nvSpPr>
        <p:spPr>
          <a:xfrm>
            <a:off x="5257800" y="2034066"/>
            <a:ext cx="6350649" cy="3959352"/>
          </a:xfrm>
          <a:solidFill>
            <a:schemeClr val="tx2"/>
          </a:solidFill>
        </p:spPr>
        <p:txBody>
          <a:bodyPr lIns="640080" tIns="1188720" rIns="0"/>
          <a:lstStyle>
            <a:lvl1pPr marL="0" indent="0">
              <a:spcAft>
                <a:spcPts val="0"/>
              </a:spcAft>
              <a:buNone/>
              <a:defRPr sz="3200"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Tree>
    <p:extLst>
      <p:ext uri="{BB962C8B-B14F-4D97-AF65-F5344CB8AC3E}">
        <p14:creationId xmlns:p14="http://schemas.microsoft.com/office/powerpoint/2010/main" val="24229321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mp; 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612648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612648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E5790769-52DF-4D59-8200-83DF18A7D913}"/>
              </a:ext>
            </a:extLst>
          </p:cNvPr>
          <p:cNvSpPr>
            <a:spLocks noGrp="1"/>
          </p:cNvSpPr>
          <p:nvPr>
            <p:ph type="pic" sz="quarter" idx="12" hasCustomPrompt="1"/>
          </p:nvPr>
        </p:nvSpPr>
        <p:spPr>
          <a:xfrm>
            <a:off x="7132320" y="580913"/>
            <a:ext cx="4476129" cy="5412505"/>
          </a:xfrm>
          <a:solidFill>
            <a:schemeClr val="tx2"/>
          </a:solidFill>
        </p:spPr>
        <p:txBody>
          <a:bodyPr lIns="182880" tIns="2011680" rIns="0"/>
          <a:lstStyle>
            <a:lvl1pPr marL="0" indent="0">
              <a:spcAft>
                <a:spcPts val="0"/>
              </a:spcAft>
              <a:buNone/>
              <a:defRPr sz="2800"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Tree>
    <p:extLst>
      <p:ext uri="{BB962C8B-B14F-4D97-AF65-F5344CB8AC3E}">
        <p14:creationId xmlns:p14="http://schemas.microsoft.com/office/powerpoint/2010/main" val="721239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mp; Imag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530352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5303520" cy="274320"/>
          </a:xfrm>
        </p:spPr>
        <p:txBody>
          <a:bodyPr/>
          <a:lstStyle>
            <a:lvl1pPr marL="0" indent="0">
              <a:spcAft>
                <a:spcPts val="0"/>
              </a:spcAft>
              <a:buNone/>
              <a:defRPr b="1">
                <a:latin typeface="Georgia" panose="02040502050405020303" pitchFamily="18" charset="0"/>
              </a:defRPr>
            </a:lvl1pPr>
          </a:lstStyle>
          <a:p>
            <a:pPr lvl="0"/>
            <a:r>
              <a:rPr lang="en-US" dirty="0"/>
              <a:t>Click to enter text</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6211614" y="0"/>
            <a:ext cx="5980386" cy="5969876"/>
          </a:xfrm>
          <a:solidFill>
            <a:schemeClr val="tx2"/>
          </a:solidFill>
        </p:spPr>
        <p:txBody>
          <a:bodyPr lIns="457200" tIns="2194560" rIns="0"/>
          <a:lstStyle>
            <a:lvl1pPr marL="0" indent="0">
              <a:spcAft>
                <a:spcPts val="0"/>
              </a:spcAft>
              <a:buNone/>
              <a:defRPr sz="3200"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Tree>
    <p:extLst>
      <p:ext uri="{BB962C8B-B14F-4D97-AF65-F5344CB8AC3E}">
        <p14:creationId xmlns:p14="http://schemas.microsoft.com/office/powerpoint/2010/main" val="2170126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ow of 4 Image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4" name="Picture Placeholder 15">
            <a:extLst>
              <a:ext uri="{FF2B5EF4-FFF2-40B4-BE49-F238E27FC236}">
                <a16:creationId xmlns:a16="http://schemas.microsoft.com/office/drawing/2014/main" id="{29B77757-CAB0-4BE3-952D-1031024C1DFC}"/>
              </a:ext>
            </a:extLst>
          </p:cNvPr>
          <p:cNvSpPr>
            <a:spLocks noGrp="1"/>
          </p:cNvSpPr>
          <p:nvPr>
            <p:ph type="pic" sz="quarter" idx="11" hasCustomPrompt="1"/>
          </p:nvPr>
        </p:nvSpPr>
        <p:spPr>
          <a:xfrm>
            <a:off x="3384009" y="2045970"/>
            <a:ext cx="2596896"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571641" y="2045970"/>
            <a:ext cx="2596896"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7" name="Picture Placeholder 15">
            <a:extLst>
              <a:ext uri="{FF2B5EF4-FFF2-40B4-BE49-F238E27FC236}">
                <a16:creationId xmlns:a16="http://schemas.microsoft.com/office/drawing/2014/main" id="{578A28A4-CF63-4FB0-93A7-EBBA66EDC75C}"/>
              </a:ext>
            </a:extLst>
          </p:cNvPr>
          <p:cNvSpPr>
            <a:spLocks noGrp="1"/>
          </p:cNvSpPr>
          <p:nvPr>
            <p:ph type="pic" sz="quarter" idx="13" hasCustomPrompt="1"/>
          </p:nvPr>
        </p:nvSpPr>
        <p:spPr>
          <a:xfrm>
            <a:off x="6196377" y="2045970"/>
            <a:ext cx="2596896"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8" name="Picture Placeholder 15">
            <a:extLst>
              <a:ext uri="{FF2B5EF4-FFF2-40B4-BE49-F238E27FC236}">
                <a16:creationId xmlns:a16="http://schemas.microsoft.com/office/drawing/2014/main" id="{A841DA15-CC85-4203-A8F1-D114A658115E}"/>
              </a:ext>
            </a:extLst>
          </p:cNvPr>
          <p:cNvSpPr>
            <a:spLocks noGrp="1"/>
          </p:cNvSpPr>
          <p:nvPr>
            <p:ph type="pic" sz="quarter" idx="14" hasCustomPrompt="1"/>
          </p:nvPr>
        </p:nvSpPr>
        <p:spPr>
          <a:xfrm>
            <a:off x="9008745" y="2045970"/>
            <a:ext cx="2599704" cy="2356485"/>
          </a:xfrm>
          <a:solidFill>
            <a:schemeClr val="tx2"/>
          </a:solidFill>
        </p:spPr>
        <p:txBody>
          <a:bodyPr lIns="0" tIns="32004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4482892"/>
            <a:ext cx="2597150"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4680203"/>
            <a:ext cx="2597150"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09" y="4482892"/>
            <a:ext cx="2597150"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09" y="4680203"/>
            <a:ext cx="2597150"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7" y="4482892"/>
            <a:ext cx="2597150"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7" y="4680203"/>
            <a:ext cx="2597150"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08745" y="4482892"/>
            <a:ext cx="2597150"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5" y="4680203"/>
            <a:ext cx="2597150"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Tree>
    <p:extLst>
      <p:ext uri="{BB962C8B-B14F-4D97-AF65-F5344CB8AC3E}">
        <p14:creationId xmlns:p14="http://schemas.microsoft.com/office/powerpoint/2010/main" val="2462870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ow of 3 Image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4" name="Picture Placeholder 15">
            <a:extLst>
              <a:ext uri="{FF2B5EF4-FFF2-40B4-BE49-F238E27FC236}">
                <a16:creationId xmlns:a16="http://schemas.microsoft.com/office/drawing/2014/main" id="{29B77757-CAB0-4BE3-952D-1031024C1DFC}"/>
              </a:ext>
            </a:extLst>
          </p:cNvPr>
          <p:cNvSpPr>
            <a:spLocks noGrp="1"/>
          </p:cNvSpPr>
          <p:nvPr>
            <p:ph type="pic" sz="quarter" idx="11" hasCustomPrompt="1"/>
          </p:nvPr>
        </p:nvSpPr>
        <p:spPr>
          <a:xfrm>
            <a:off x="4321563" y="2045969"/>
            <a:ext cx="3538728" cy="3191256"/>
          </a:xfrm>
          <a:solidFill>
            <a:schemeClr val="tx2"/>
          </a:solidFill>
        </p:spPr>
        <p:txBody>
          <a:bodyPr lIns="0" tIns="73152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571641" y="2045969"/>
            <a:ext cx="3538728" cy="3191256"/>
          </a:xfrm>
          <a:solidFill>
            <a:schemeClr val="tx2"/>
          </a:solidFill>
        </p:spPr>
        <p:txBody>
          <a:bodyPr lIns="0" tIns="73152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8" name="Picture Placeholder 15">
            <a:extLst>
              <a:ext uri="{FF2B5EF4-FFF2-40B4-BE49-F238E27FC236}">
                <a16:creationId xmlns:a16="http://schemas.microsoft.com/office/drawing/2014/main" id="{A841DA15-CC85-4203-A8F1-D114A658115E}"/>
              </a:ext>
            </a:extLst>
          </p:cNvPr>
          <p:cNvSpPr>
            <a:spLocks noGrp="1"/>
          </p:cNvSpPr>
          <p:nvPr>
            <p:ph type="pic" sz="quarter" idx="14" hasCustomPrompt="1"/>
          </p:nvPr>
        </p:nvSpPr>
        <p:spPr>
          <a:xfrm>
            <a:off x="8071486" y="2045970"/>
            <a:ext cx="3536964" cy="3192780"/>
          </a:xfrm>
          <a:solidFill>
            <a:schemeClr val="tx2"/>
          </a:solidFill>
        </p:spPr>
        <p:txBody>
          <a:bodyPr lIns="0" tIns="73152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466047"/>
            <a:ext cx="3538728"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663358"/>
            <a:ext cx="3538728"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563" y="5466047"/>
            <a:ext cx="3538728"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563" y="5663358"/>
            <a:ext cx="3538728"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1486" y="5466047"/>
            <a:ext cx="3538728"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1486" y="5663358"/>
            <a:ext cx="3538728"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Tree>
    <p:extLst>
      <p:ext uri="{BB962C8B-B14F-4D97-AF65-F5344CB8AC3E}">
        <p14:creationId xmlns:p14="http://schemas.microsoft.com/office/powerpoint/2010/main" val="2184794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ow of 6 Image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571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8"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3963496"/>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8" name="Picture Placeholder 15">
            <a:extLst>
              <a:ext uri="{FF2B5EF4-FFF2-40B4-BE49-F238E27FC236}">
                <a16:creationId xmlns:a16="http://schemas.microsoft.com/office/drawing/2014/main" id="{FC62AE94-F79E-4583-B8BD-55DC2B03B496}"/>
              </a:ext>
            </a:extLst>
          </p:cNvPr>
          <p:cNvSpPr>
            <a:spLocks noGrp="1"/>
          </p:cNvSpPr>
          <p:nvPr>
            <p:ph type="pic" sz="quarter" idx="17" hasCustomPrompt="1"/>
          </p:nvPr>
        </p:nvSpPr>
        <p:spPr>
          <a:xfrm>
            <a:off x="2442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8"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3963496"/>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1" name="Picture Placeholder 15">
            <a:extLst>
              <a:ext uri="{FF2B5EF4-FFF2-40B4-BE49-F238E27FC236}">
                <a16:creationId xmlns:a16="http://schemas.microsoft.com/office/drawing/2014/main" id="{9AACB5DD-B317-440E-B6A5-F3DE8733615E}"/>
              </a:ext>
            </a:extLst>
          </p:cNvPr>
          <p:cNvSpPr>
            <a:spLocks noGrp="1"/>
          </p:cNvSpPr>
          <p:nvPr>
            <p:ph type="pic" sz="quarter" idx="20" hasCustomPrompt="1"/>
          </p:nvPr>
        </p:nvSpPr>
        <p:spPr>
          <a:xfrm>
            <a:off x="4313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8"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3963496"/>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4" name="Picture Placeholder 15">
            <a:extLst>
              <a:ext uri="{FF2B5EF4-FFF2-40B4-BE49-F238E27FC236}">
                <a16:creationId xmlns:a16="http://schemas.microsoft.com/office/drawing/2014/main" id="{CCD12271-BA7C-473A-A05B-B9A774A70225}"/>
              </a:ext>
            </a:extLst>
          </p:cNvPr>
          <p:cNvSpPr>
            <a:spLocks noGrp="1"/>
          </p:cNvSpPr>
          <p:nvPr>
            <p:ph type="pic" sz="quarter" idx="23" hasCustomPrompt="1"/>
          </p:nvPr>
        </p:nvSpPr>
        <p:spPr>
          <a:xfrm>
            <a:off x="6184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2" y="3766185"/>
            <a:ext cx="1682138"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2" y="3963496"/>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7" name="Picture Placeholder 15">
            <a:extLst>
              <a:ext uri="{FF2B5EF4-FFF2-40B4-BE49-F238E27FC236}">
                <a16:creationId xmlns:a16="http://schemas.microsoft.com/office/drawing/2014/main" id="{9AB5F575-471E-4FFE-A2A9-A1C82BCA802D}"/>
              </a:ext>
            </a:extLst>
          </p:cNvPr>
          <p:cNvSpPr>
            <a:spLocks noGrp="1"/>
          </p:cNvSpPr>
          <p:nvPr>
            <p:ph type="pic" sz="quarter" idx="26" hasCustomPrompt="1"/>
          </p:nvPr>
        </p:nvSpPr>
        <p:spPr>
          <a:xfrm>
            <a:off x="8055641"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8"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3963496"/>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0" name="Picture Placeholder 15">
            <a:extLst>
              <a:ext uri="{FF2B5EF4-FFF2-40B4-BE49-F238E27FC236}">
                <a16:creationId xmlns:a16="http://schemas.microsoft.com/office/drawing/2014/main" id="{57ECE6A2-D599-47BE-A668-9FFF5ED8FDC0}"/>
              </a:ext>
            </a:extLst>
          </p:cNvPr>
          <p:cNvSpPr>
            <a:spLocks noGrp="1"/>
          </p:cNvSpPr>
          <p:nvPr>
            <p:ph type="pic" sz="quarter" idx="29" hasCustomPrompt="1"/>
          </p:nvPr>
        </p:nvSpPr>
        <p:spPr>
          <a:xfrm>
            <a:off x="9926639" y="2045971"/>
            <a:ext cx="1681974" cy="1516379"/>
          </a:xfrm>
          <a:solidFill>
            <a:schemeClr val="tx2"/>
          </a:solidFill>
        </p:spPr>
        <p:txBody>
          <a:bodyPr lIns="0" tIns="9144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475" y="3766185"/>
            <a:ext cx="1682138" cy="182880"/>
          </a:xfrm>
        </p:spPr>
        <p:txBody>
          <a:bodyPr/>
          <a:lstStyle>
            <a:lvl1pPr marL="0" indent="0">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475" y="3963496"/>
            <a:ext cx="1682138" cy="354711"/>
          </a:xfrm>
        </p:spPr>
        <p:txBody>
          <a:bodyPr/>
          <a:lstStyle>
            <a:lvl1pPr marL="0" indent="0">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Tree>
    <p:extLst>
      <p:ext uri="{BB962C8B-B14F-4D97-AF65-F5344CB8AC3E}">
        <p14:creationId xmlns:p14="http://schemas.microsoft.com/office/powerpoint/2010/main" val="4207244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mp; Image Gri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chemeClr val="bg2"/>
          </a:solidFill>
        </p:spPr>
        <p:txBody>
          <a:bodyPr lIns="100584" rIns="100584" bIns="137160" anchor="b" anchorCtr="0"/>
          <a:lstStyle>
            <a:lvl1pPr marL="0" indent="0">
              <a:spcAft>
                <a:spcPts val="0"/>
              </a:spcAft>
              <a:buNone/>
              <a:defRPr sz="950" b="0">
                <a:solidFill>
                  <a:schemeClr val="tx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chemeClr val="bg2"/>
          </a:solidFill>
        </p:spPr>
        <p:txBody>
          <a:bodyPr lIns="100584" rIns="100584" bIns="137160" anchor="b" anchorCtr="0"/>
          <a:lstStyle>
            <a:lvl1pPr marL="0" indent="0">
              <a:spcAft>
                <a:spcPts val="0"/>
              </a:spcAft>
              <a:buNone/>
              <a:defRPr sz="950" b="0">
                <a:solidFill>
                  <a:schemeClr val="tx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chemeClr val="bg2"/>
          </a:solidFill>
        </p:spPr>
        <p:txBody>
          <a:bodyPr lIns="100584" rIns="100584" bIns="137160" anchor="b" anchorCtr="0"/>
          <a:lstStyle>
            <a:lvl1pPr marL="0" indent="0">
              <a:spcAft>
                <a:spcPts val="0"/>
              </a:spcAft>
              <a:buNone/>
              <a:defRPr sz="950" b="0">
                <a:solidFill>
                  <a:schemeClr val="tx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chemeClr val="bg2"/>
          </a:solidFill>
        </p:spPr>
        <p:txBody>
          <a:bodyPr lIns="100584" rIns="100584" bIns="137160" anchor="b" anchorCtr="0"/>
          <a:lstStyle>
            <a:lvl1pPr marL="0" indent="0">
              <a:spcAft>
                <a:spcPts val="0"/>
              </a:spcAft>
              <a:buNone/>
              <a:defRPr sz="950" b="0">
                <a:solidFill>
                  <a:schemeClr val="tx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Tree>
    <p:extLst>
      <p:ext uri="{BB962C8B-B14F-4D97-AF65-F5344CB8AC3E}">
        <p14:creationId xmlns:p14="http://schemas.microsoft.com/office/powerpoint/2010/main" val="311663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mp; Image Gri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chemeClr val="accent1"/>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chemeClr val="accent1"/>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chemeClr val="accent1"/>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chemeClr val="accent1"/>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Tree>
    <p:extLst>
      <p:ext uri="{BB962C8B-B14F-4D97-AF65-F5344CB8AC3E}">
        <p14:creationId xmlns:p14="http://schemas.microsoft.com/office/powerpoint/2010/main" val="707817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FG - Photo Backgroun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AAA8F2-B1CD-4C8B-9291-A6FD6271475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239" y="571500"/>
            <a:ext cx="1389888" cy="441314"/>
          </a:xfrm>
          <a:prstGeom prst="rect">
            <a:avLst/>
          </a:prstGeom>
        </p:spPr>
      </p:pic>
      <p:sp>
        <p:nvSpPr>
          <p:cNvPr id="18" name="Picture Placeholder 6">
            <a:extLst>
              <a:ext uri="{FF2B5EF4-FFF2-40B4-BE49-F238E27FC236}">
                <a16:creationId xmlns:a16="http://schemas.microsoft.com/office/drawing/2014/main" id="{262902D5-E4F6-4E0B-89D0-9DAC82BBC5AF}"/>
              </a:ext>
            </a:extLst>
          </p:cNvPr>
          <p:cNvSpPr>
            <a:spLocks noGrp="1"/>
          </p:cNvSpPr>
          <p:nvPr>
            <p:ph type="pic" sz="quarter" idx="20" hasCustomPrompt="1"/>
          </p:nvPr>
        </p:nvSpPr>
        <p:spPr>
          <a:xfrm>
            <a:off x="0" y="0"/>
            <a:ext cx="12198096" cy="6858000"/>
          </a:xfrm>
          <a:solidFill>
            <a:schemeClr val="tx2"/>
          </a:solidFill>
        </p:spPr>
        <p:txBody>
          <a:bodyPr lIns="3291840" tIns="2468880"/>
          <a:lstStyle>
            <a:lvl1pPr marL="0" indent="0" algn="l">
              <a:spcAft>
                <a:spcPts val="0"/>
              </a:spcAft>
              <a:buNone/>
              <a:defRPr sz="4000" b="1" cap="all" baseline="0">
                <a:solidFill>
                  <a:srgbClr val="FF289F"/>
                </a:solidFill>
                <a:latin typeface="Calibri" panose="020F0502020204030204" pitchFamily="34" charset="0"/>
                <a:cs typeface="Calibri" panose="020F0502020204030204" pitchFamily="34" charset="0"/>
              </a:defRPr>
            </a:lvl1pPr>
          </a:lstStyle>
          <a:p>
            <a:r>
              <a:rPr lang="en-US" dirty="0"/>
              <a:t>Click icon</a:t>
            </a:r>
            <a:br>
              <a:rPr lang="en-US" dirty="0"/>
            </a:br>
            <a:r>
              <a:rPr lang="en-US" dirty="0"/>
              <a:t>To insert</a:t>
            </a:r>
            <a:br>
              <a:rPr lang="en-US" dirty="0"/>
            </a:br>
            <a:r>
              <a:rPr lang="en-US" dirty="0"/>
              <a:t>image</a:t>
            </a:r>
          </a:p>
        </p:txBody>
      </p:sp>
      <p:sp>
        <p:nvSpPr>
          <p:cNvPr id="17" name="Text Placeholder 10">
            <a:extLst>
              <a:ext uri="{FF2B5EF4-FFF2-40B4-BE49-F238E27FC236}">
                <a16:creationId xmlns:a16="http://schemas.microsoft.com/office/drawing/2014/main" id="{4C9B3DCA-FD59-47A1-82B6-730D2AF283C7}"/>
              </a:ext>
            </a:extLst>
          </p:cNvPr>
          <p:cNvSpPr>
            <a:spLocks noGrp="1"/>
          </p:cNvSpPr>
          <p:nvPr>
            <p:ph type="body" sz="quarter" idx="25" hasCustomPrompt="1"/>
          </p:nvPr>
        </p:nvSpPr>
        <p:spPr>
          <a:xfrm>
            <a:off x="6281928" y="573313"/>
            <a:ext cx="5330952" cy="5394960"/>
          </a:xfrm>
          <a:solidFill>
            <a:schemeClr val="bg1"/>
          </a:solidFill>
        </p:spPr>
        <p:txBody>
          <a:bodyPr/>
          <a:lstStyle>
            <a:lvl1pPr marL="0" indent="0">
              <a:buNone/>
              <a:defRPr/>
            </a:lvl1pPr>
          </a:lstStyle>
          <a:p>
            <a:pPr lvl="0"/>
            <a:r>
              <a:rPr lang="en-US" dirty="0"/>
              <a:t> </a:t>
            </a:r>
          </a:p>
        </p:txBody>
      </p:sp>
      <p:sp>
        <p:nvSpPr>
          <p:cNvPr id="4" name="Text Placeholder 3">
            <a:extLst>
              <a:ext uri="{FF2B5EF4-FFF2-40B4-BE49-F238E27FC236}">
                <a16:creationId xmlns:a16="http://schemas.microsoft.com/office/drawing/2014/main" id="{5582D39B-10E4-4D0A-BB54-776D60C46D74}"/>
              </a:ext>
            </a:extLst>
          </p:cNvPr>
          <p:cNvSpPr>
            <a:spLocks noGrp="1"/>
          </p:cNvSpPr>
          <p:nvPr>
            <p:ph type="body" sz="quarter" idx="10" hasCustomPrompt="1"/>
          </p:nvPr>
        </p:nvSpPr>
        <p:spPr>
          <a:xfrm>
            <a:off x="6814952" y="1087755"/>
            <a:ext cx="4270248" cy="155448"/>
          </a:xfrm>
        </p:spPr>
        <p:txBody>
          <a:bodyPr/>
          <a:lstStyle>
            <a:lvl1pPr marL="0" indent="0">
              <a:spcAft>
                <a:spcPts val="0"/>
              </a:spcAft>
              <a:buNone/>
              <a:defRPr sz="1000" b="1" cap="all" baseline="0">
                <a:solidFill>
                  <a:schemeClr val="tx1"/>
                </a:solidFill>
              </a:defRPr>
            </a:lvl1pPr>
          </a:lstStyle>
          <a:p>
            <a:pPr lvl="0"/>
            <a:r>
              <a:rPr lang="en-US" dirty="0"/>
              <a:t>[Click to edit business line]</a:t>
            </a:r>
          </a:p>
        </p:txBody>
      </p:sp>
      <p:sp>
        <p:nvSpPr>
          <p:cNvPr id="21" name="Text Placeholder 20">
            <a:extLst>
              <a:ext uri="{FF2B5EF4-FFF2-40B4-BE49-F238E27FC236}">
                <a16:creationId xmlns:a16="http://schemas.microsoft.com/office/drawing/2014/main" id="{4F0646D4-310F-4A27-BAF4-6ABA1CC70A47}"/>
              </a:ext>
            </a:extLst>
          </p:cNvPr>
          <p:cNvSpPr>
            <a:spLocks noGrp="1"/>
          </p:cNvSpPr>
          <p:nvPr>
            <p:ph type="body" sz="quarter" idx="11" hasCustomPrompt="1"/>
          </p:nvPr>
        </p:nvSpPr>
        <p:spPr>
          <a:xfrm>
            <a:off x="6811390" y="3912419"/>
            <a:ext cx="2286000" cy="153888"/>
          </a:xfr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23" name="Text Placeholder 22">
            <a:extLst>
              <a:ext uri="{FF2B5EF4-FFF2-40B4-BE49-F238E27FC236}">
                <a16:creationId xmlns:a16="http://schemas.microsoft.com/office/drawing/2014/main" id="{C8A6FE63-9A19-4471-837E-102F7C69EEFD}"/>
              </a:ext>
            </a:extLst>
          </p:cNvPr>
          <p:cNvSpPr>
            <a:spLocks noGrp="1"/>
          </p:cNvSpPr>
          <p:nvPr>
            <p:ph type="body" sz="quarter" idx="12" hasCustomPrompt="1"/>
          </p:nvPr>
        </p:nvSpPr>
        <p:spPr>
          <a:xfrm>
            <a:off x="6811390" y="4074989"/>
            <a:ext cx="2286000" cy="320531"/>
          </a:xfr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24" name="Text Placeholder 20">
            <a:extLst>
              <a:ext uri="{FF2B5EF4-FFF2-40B4-BE49-F238E27FC236}">
                <a16:creationId xmlns:a16="http://schemas.microsoft.com/office/drawing/2014/main" id="{D2FFAA9F-912F-4D43-8E52-009A0F004691}"/>
              </a:ext>
            </a:extLst>
          </p:cNvPr>
          <p:cNvSpPr>
            <a:spLocks noGrp="1"/>
          </p:cNvSpPr>
          <p:nvPr>
            <p:ph type="body" sz="quarter" idx="13" hasCustomPrompt="1"/>
          </p:nvPr>
        </p:nvSpPr>
        <p:spPr>
          <a:xfrm>
            <a:off x="9212460" y="3912419"/>
            <a:ext cx="2286000" cy="153888"/>
          </a:xfr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25" name="Text Placeholder 22">
            <a:extLst>
              <a:ext uri="{FF2B5EF4-FFF2-40B4-BE49-F238E27FC236}">
                <a16:creationId xmlns:a16="http://schemas.microsoft.com/office/drawing/2014/main" id="{320EAC49-E003-4D91-B362-59C642D854BA}"/>
              </a:ext>
            </a:extLst>
          </p:cNvPr>
          <p:cNvSpPr>
            <a:spLocks noGrp="1"/>
          </p:cNvSpPr>
          <p:nvPr>
            <p:ph type="body" sz="quarter" idx="14" hasCustomPrompt="1"/>
          </p:nvPr>
        </p:nvSpPr>
        <p:spPr>
          <a:xfrm>
            <a:off x="9212460" y="4074989"/>
            <a:ext cx="2286000" cy="320531"/>
          </a:xfr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26" name="Text Placeholder 20">
            <a:extLst>
              <a:ext uri="{FF2B5EF4-FFF2-40B4-BE49-F238E27FC236}">
                <a16:creationId xmlns:a16="http://schemas.microsoft.com/office/drawing/2014/main" id="{E57B773A-E0E0-492C-97A2-433EEF6238CF}"/>
              </a:ext>
            </a:extLst>
          </p:cNvPr>
          <p:cNvSpPr>
            <a:spLocks noGrp="1"/>
          </p:cNvSpPr>
          <p:nvPr>
            <p:ph type="body" sz="quarter" idx="15" hasCustomPrompt="1"/>
          </p:nvPr>
        </p:nvSpPr>
        <p:spPr>
          <a:xfrm>
            <a:off x="6811390" y="4469899"/>
            <a:ext cx="2286000" cy="153888"/>
          </a:xfr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27" name="Text Placeholder 22">
            <a:extLst>
              <a:ext uri="{FF2B5EF4-FFF2-40B4-BE49-F238E27FC236}">
                <a16:creationId xmlns:a16="http://schemas.microsoft.com/office/drawing/2014/main" id="{1A5638FC-B04C-4E0A-B76C-345C7E8D5E90}"/>
              </a:ext>
            </a:extLst>
          </p:cNvPr>
          <p:cNvSpPr>
            <a:spLocks noGrp="1"/>
          </p:cNvSpPr>
          <p:nvPr>
            <p:ph type="body" sz="quarter" idx="16" hasCustomPrompt="1"/>
          </p:nvPr>
        </p:nvSpPr>
        <p:spPr>
          <a:xfrm>
            <a:off x="6811390" y="4632469"/>
            <a:ext cx="2286000" cy="320531"/>
          </a:xfr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28" name="Text Placeholder 20">
            <a:extLst>
              <a:ext uri="{FF2B5EF4-FFF2-40B4-BE49-F238E27FC236}">
                <a16:creationId xmlns:a16="http://schemas.microsoft.com/office/drawing/2014/main" id="{CC50E0DB-CB67-4B7A-A6D3-D0329E687BB3}"/>
              </a:ext>
            </a:extLst>
          </p:cNvPr>
          <p:cNvSpPr>
            <a:spLocks noGrp="1"/>
          </p:cNvSpPr>
          <p:nvPr>
            <p:ph type="body" sz="quarter" idx="17" hasCustomPrompt="1"/>
          </p:nvPr>
        </p:nvSpPr>
        <p:spPr>
          <a:xfrm>
            <a:off x="9212460" y="4469899"/>
            <a:ext cx="2286000" cy="153888"/>
          </a:xfr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29" name="Text Placeholder 22">
            <a:extLst>
              <a:ext uri="{FF2B5EF4-FFF2-40B4-BE49-F238E27FC236}">
                <a16:creationId xmlns:a16="http://schemas.microsoft.com/office/drawing/2014/main" id="{47B70715-31B3-448E-A6B6-6F63808B2A71}"/>
              </a:ext>
            </a:extLst>
          </p:cNvPr>
          <p:cNvSpPr>
            <a:spLocks noGrp="1"/>
          </p:cNvSpPr>
          <p:nvPr>
            <p:ph type="body" sz="quarter" idx="18" hasCustomPrompt="1"/>
          </p:nvPr>
        </p:nvSpPr>
        <p:spPr>
          <a:xfrm>
            <a:off x="9212460" y="4632469"/>
            <a:ext cx="2286000" cy="320531"/>
          </a:xfr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31" name="Text Placeholder 30">
            <a:extLst>
              <a:ext uri="{FF2B5EF4-FFF2-40B4-BE49-F238E27FC236}">
                <a16:creationId xmlns:a16="http://schemas.microsoft.com/office/drawing/2014/main" id="{302B7CA0-A557-4BF7-A15C-98D10E2F8C58}"/>
              </a:ext>
            </a:extLst>
          </p:cNvPr>
          <p:cNvSpPr>
            <a:spLocks noGrp="1"/>
          </p:cNvSpPr>
          <p:nvPr>
            <p:ph type="body" sz="quarter" idx="19" hasCustomPrompt="1"/>
          </p:nvPr>
        </p:nvSpPr>
        <p:spPr>
          <a:xfrm>
            <a:off x="6811390" y="5369052"/>
            <a:ext cx="2286000" cy="155448"/>
          </a:xfrm>
        </p:spPr>
        <p:txBody>
          <a:bodyPr/>
          <a:lstStyle>
            <a:lvl1pPr marL="0" indent="0">
              <a:spcAft>
                <a:spcPts val="0"/>
              </a:spcAft>
              <a:buNone/>
              <a:defRPr sz="1000" b="1">
                <a:solidFill>
                  <a:schemeClr val="tx1"/>
                </a:solidFill>
              </a:defRPr>
            </a:lvl1pPr>
          </a:lstStyle>
          <a:p>
            <a:pPr lvl="0"/>
            <a:r>
              <a:rPr lang="en-US" dirty="0"/>
              <a:t>Month xx, 20xx</a:t>
            </a:r>
          </a:p>
        </p:txBody>
      </p:sp>
      <p:sp>
        <p:nvSpPr>
          <p:cNvPr id="19" name="Text Placeholder 2">
            <a:extLst>
              <a:ext uri="{FF2B5EF4-FFF2-40B4-BE49-F238E27FC236}">
                <a16:creationId xmlns:a16="http://schemas.microsoft.com/office/drawing/2014/main" id="{736BC3B3-A144-0D40-945D-E8A7646634DF}"/>
              </a:ext>
            </a:extLst>
          </p:cNvPr>
          <p:cNvSpPr>
            <a:spLocks noGrp="1"/>
          </p:cNvSpPr>
          <p:nvPr>
            <p:ph type="body" idx="1" hasCustomPrompt="1"/>
          </p:nvPr>
        </p:nvSpPr>
        <p:spPr>
          <a:xfrm>
            <a:off x="6811390" y="1600200"/>
            <a:ext cx="4270248" cy="1087755"/>
          </a:xfrm>
        </p:spPr>
        <p:txBody>
          <a:bodyPr anchor="b" anchorCtr="0"/>
          <a:lstStyle>
            <a:lvl1pPr marL="0" indent="0">
              <a:lnSpc>
                <a:spcPts val="4200"/>
              </a:lnSpc>
              <a:spcBef>
                <a:spcPts val="0"/>
              </a:spcBef>
              <a:spcAft>
                <a:spcPts val="0"/>
              </a:spcAft>
              <a:buNone/>
              <a:defRPr sz="4200" kern="400" baseline="0">
                <a:solidFill>
                  <a:schemeClr val="tx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presentation title</a:t>
            </a:r>
          </a:p>
        </p:txBody>
      </p:sp>
      <p:sp>
        <p:nvSpPr>
          <p:cNvPr id="30" name="Title 1">
            <a:extLst>
              <a:ext uri="{FF2B5EF4-FFF2-40B4-BE49-F238E27FC236}">
                <a16:creationId xmlns:a16="http://schemas.microsoft.com/office/drawing/2014/main" id="{95E589A3-826B-E04E-B1A1-872F42805184}"/>
              </a:ext>
            </a:extLst>
          </p:cNvPr>
          <p:cNvSpPr>
            <a:spLocks noGrp="1"/>
          </p:cNvSpPr>
          <p:nvPr>
            <p:ph type="ctrTitle" hasCustomPrompt="1"/>
          </p:nvPr>
        </p:nvSpPr>
        <p:spPr>
          <a:xfrm>
            <a:off x="6811390" y="2809734"/>
            <a:ext cx="4270248" cy="543066"/>
          </a:xfrm>
        </p:spPr>
        <p:txBody>
          <a:bodyPr anchor="t" anchorCtr="0">
            <a:noAutofit/>
          </a:bodyPr>
          <a:lstStyle>
            <a:lvl1pPr>
              <a:lnSpc>
                <a:spcPct val="100000"/>
              </a:lnSpc>
              <a:spcBef>
                <a:spcPts val="0"/>
              </a:spcBef>
              <a:defRPr sz="1700" b="1" kern="400" baseline="0">
                <a:solidFill>
                  <a:schemeClr val="tx1"/>
                </a:solidFill>
                <a:latin typeface="Georgia" panose="02040502050405020303" pitchFamily="18" charset="0"/>
              </a:defRPr>
            </a:lvl1pPr>
          </a:lstStyle>
          <a:p>
            <a:r>
              <a:rPr lang="en-US" dirty="0"/>
              <a:t>Click to edit subtitle</a:t>
            </a:r>
          </a:p>
        </p:txBody>
      </p:sp>
    </p:spTree>
    <p:extLst>
      <p:ext uri="{BB962C8B-B14F-4D97-AF65-F5344CB8AC3E}">
        <p14:creationId xmlns:p14="http://schemas.microsoft.com/office/powerpoint/2010/main" val="2818752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mp; Image Grid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chemeClr val="accent2"/>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chemeClr val="accent2"/>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chemeClr val="accent2"/>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chemeClr val="accent2"/>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Tree>
    <p:extLst>
      <p:ext uri="{BB962C8B-B14F-4D97-AF65-F5344CB8AC3E}">
        <p14:creationId xmlns:p14="http://schemas.microsoft.com/office/powerpoint/2010/main" val="38937575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mp; Image Grid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23CF893D-BBE1-4EBB-AB2C-2BAA413758A7}"/>
              </a:ext>
            </a:extLst>
          </p:cNvPr>
          <p:cNvSpPr>
            <a:spLocks noGrp="1"/>
          </p:cNvSpPr>
          <p:nvPr>
            <p:ph type="pic" sz="quarter" idx="13" hasCustomPrompt="1"/>
          </p:nvPr>
        </p:nvSpPr>
        <p:spPr>
          <a:xfrm>
            <a:off x="8717280"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8" name="Picture Placeholder 8">
            <a:extLst>
              <a:ext uri="{FF2B5EF4-FFF2-40B4-BE49-F238E27FC236}">
                <a16:creationId xmlns:a16="http://schemas.microsoft.com/office/drawing/2014/main" id="{AD17AD7F-2DD3-4E7F-B060-97EB60C7277F}"/>
              </a:ext>
            </a:extLst>
          </p:cNvPr>
          <p:cNvSpPr>
            <a:spLocks noGrp="1"/>
          </p:cNvSpPr>
          <p:nvPr>
            <p:ph type="pic" sz="quarter" idx="14" hasCustomPrompt="1"/>
          </p:nvPr>
        </p:nvSpPr>
        <p:spPr>
          <a:xfrm>
            <a:off x="5242776" y="0"/>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2" name="Picture Placeholder 8">
            <a:extLst>
              <a:ext uri="{FF2B5EF4-FFF2-40B4-BE49-F238E27FC236}">
                <a16:creationId xmlns:a16="http://schemas.microsoft.com/office/drawing/2014/main" id="{8E7F450C-A408-49E0-B828-5899895ADFED}"/>
              </a:ext>
            </a:extLst>
          </p:cNvPr>
          <p:cNvSpPr>
            <a:spLocks noGrp="1"/>
          </p:cNvSpPr>
          <p:nvPr>
            <p:ph type="pic" sz="quarter" idx="15" hasCustomPrompt="1"/>
          </p:nvPr>
        </p:nvSpPr>
        <p:spPr>
          <a:xfrm>
            <a:off x="8717280"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13" name="Picture Placeholder 8">
            <a:extLst>
              <a:ext uri="{FF2B5EF4-FFF2-40B4-BE49-F238E27FC236}">
                <a16:creationId xmlns:a16="http://schemas.microsoft.com/office/drawing/2014/main" id="{B1119AAD-9ECE-494E-906A-8B3A39DCA9EC}"/>
              </a:ext>
            </a:extLst>
          </p:cNvPr>
          <p:cNvSpPr>
            <a:spLocks noGrp="1"/>
          </p:cNvSpPr>
          <p:nvPr>
            <p:ph type="pic" sz="quarter" idx="16" hasCustomPrompt="1"/>
          </p:nvPr>
        </p:nvSpPr>
        <p:spPr>
          <a:xfrm>
            <a:off x="5242776" y="2973705"/>
            <a:ext cx="3474720" cy="2971800"/>
          </a:xfrm>
          <a:solidFill>
            <a:schemeClr val="tx2"/>
          </a:solidFill>
        </p:spPr>
        <p:txBody>
          <a:bodyPr lIns="2103120" tIns="1097280" rIns="0"/>
          <a:lstStyle>
            <a:lvl1pPr marL="0" indent="0">
              <a:spcAft>
                <a:spcPts val="0"/>
              </a:spcAft>
              <a:buNone/>
              <a:defRPr b="1" cap="all" baseline="0">
                <a:solidFill>
                  <a:srgbClr val="FF289F"/>
                </a:solidFill>
              </a:defRPr>
            </a:lvl1pPr>
          </a:lstStyle>
          <a:p>
            <a:r>
              <a:rPr lang="en-US" dirty="0"/>
              <a:t>Click icon </a:t>
            </a:r>
            <a:br>
              <a:rPr lang="en-US" dirty="0"/>
            </a:br>
            <a:r>
              <a:rPr lang="en-US" dirty="0"/>
              <a:t>to insert </a:t>
            </a:r>
            <a:br>
              <a:rPr lang="en-US" dirty="0"/>
            </a:br>
            <a:r>
              <a:rPr lang="en-US" dirty="0"/>
              <a:t>image</a:t>
            </a:r>
          </a:p>
        </p:txBody>
      </p:sp>
      <p:sp>
        <p:nvSpPr>
          <p:cNvPr id="22" name="Text Placeholder 10">
            <a:extLst>
              <a:ext uri="{FF2B5EF4-FFF2-40B4-BE49-F238E27FC236}">
                <a16:creationId xmlns:a16="http://schemas.microsoft.com/office/drawing/2014/main" id="{39F8F67E-7EFC-4E29-AC17-367CA90CBC9F}"/>
              </a:ext>
            </a:extLst>
          </p:cNvPr>
          <p:cNvSpPr>
            <a:spLocks noGrp="1"/>
          </p:cNvSpPr>
          <p:nvPr>
            <p:ph type="body" sz="quarter" idx="30" hasCustomPrompt="1"/>
          </p:nvPr>
        </p:nvSpPr>
        <p:spPr>
          <a:xfrm>
            <a:off x="5242776" y="1280160"/>
            <a:ext cx="1691640" cy="1691640"/>
          </a:xfrm>
          <a:solidFill>
            <a:schemeClr val="accent5"/>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8" name="Text Placeholder 10">
            <a:extLst>
              <a:ext uri="{FF2B5EF4-FFF2-40B4-BE49-F238E27FC236}">
                <a16:creationId xmlns:a16="http://schemas.microsoft.com/office/drawing/2014/main" id="{A638DAA5-3F00-4F19-B160-F88AE2DD6AC2}"/>
              </a:ext>
            </a:extLst>
          </p:cNvPr>
          <p:cNvSpPr>
            <a:spLocks noGrp="1"/>
          </p:cNvSpPr>
          <p:nvPr>
            <p:ph type="body" sz="quarter" idx="39" hasCustomPrompt="1"/>
          </p:nvPr>
        </p:nvSpPr>
        <p:spPr>
          <a:xfrm>
            <a:off x="8717280" y="1280160"/>
            <a:ext cx="1691640" cy="1691640"/>
          </a:xfrm>
          <a:solidFill>
            <a:schemeClr val="accent5"/>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19" name="Text Placeholder 10">
            <a:extLst>
              <a:ext uri="{FF2B5EF4-FFF2-40B4-BE49-F238E27FC236}">
                <a16:creationId xmlns:a16="http://schemas.microsoft.com/office/drawing/2014/main" id="{30C55A10-B9C8-49C7-8AC2-B5EB96754639}"/>
              </a:ext>
            </a:extLst>
          </p:cNvPr>
          <p:cNvSpPr>
            <a:spLocks noGrp="1"/>
          </p:cNvSpPr>
          <p:nvPr>
            <p:ph type="body" sz="quarter" idx="40" hasCustomPrompt="1"/>
          </p:nvPr>
        </p:nvSpPr>
        <p:spPr>
          <a:xfrm>
            <a:off x="5242776" y="4253865"/>
            <a:ext cx="1691640" cy="1691640"/>
          </a:xfrm>
          <a:solidFill>
            <a:schemeClr val="accent5"/>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
        <p:nvSpPr>
          <p:cNvPr id="20" name="Text Placeholder 10">
            <a:extLst>
              <a:ext uri="{FF2B5EF4-FFF2-40B4-BE49-F238E27FC236}">
                <a16:creationId xmlns:a16="http://schemas.microsoft.com/office/drawing/2014/main" id="{BD67260C-41CE-44F6-B134-6312FF86D402}"/>
              </a:ext>
            </a:extLst>
          </p:cNvPr>
          <p:cNvSpPr>
            <a:spLocks noGrp="1"/>
          </p:cNvSpPr>
          <p:nvPr>
            <p:ph type="body" sz="quarter" idx="41" hasCustomPrompt="1"/>
          </p:nvPr>
        </p:nvSpPr>
        <p:spPr>
          <a:xfrm>
            <a:off x="8717280" y="4253865"/>
            <a:ext cx="1691640" cy="1691640"/>
          </a:xfrm>
          <a:solidFill>
            <a:schemeClr val="accent5"/>
          </a:solidFill>
        </p:spPr>
        <p:txBody>
          <a:bodyPr lIns="100584" rIns="100584" bIns="137160" anchor="b" anchorCtr="0"/>
          <a:lstStyle>
            <a:lvl1pPr marL="0" indent="0">
              <a:spcAft>
                <a:spcPts val="0"/>
              </a:spcAft>
              <a:buNone/>
              <a:defRPr sz="950" b="0">
                <a:solidFill>
                  <a:schemeClr val="bg1"/>
                </a:solidFill>
                <a:latin typeface="Calibri" panose="020F0502020204030204" pitchFamily="34" charset="0"/>
                <a:cs typeface="Calibri" panose="020F0502020204030204" pitchFamily="34" charset="0"/>
              </a:defRPr>
            </a:lvl1pPr>
          </a:lstStyle>
          <a:p>
            <a:pPr lvl="0"/>
            <a:r>
              <a:rPr lang="en-US" dirty="0"/>
              <a:t>Edit title, Georgia </a:t>
            </a:r>
            <a:r>
              <a:rPr lang="en-US" dirty="0" err="1"/>
              <a:t>Bld</a:t>
            </a:r>
            <a:br>
              <a:rPr lang="en-US" dirty="0"/>
            </a:br>
            <a:r>
              <a:rPr lang="en-US" dirty="0"/>
              <a:t>Edit info line 1, Calibri </a:t>
            </a:r>
            <a:br>
              <a:rPr lang="en-US" dirty="0"/>
            </a:br>
            <a:r>
              <a:rPr lang="en-US" dirty="0"/>
              <a:t>Edit info line 2, Calibri Italic</a:t>
            </a:r>
          </a:p>
        </p:txBody>
      </p:sp>
    </p:spTree>
    <p:extLst>
      <p:ext uri="{BB962C8B-B14F-4D97-AF65-F5344CB8AC3E}">
        <p14:creationId xmlns:p14="http://schemas.microsoft.com/office/powerpoint/2010/main" val="25579280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Tree>
    <p:extLst>
      <p:ext uri="{BB962C8B-B14F-4D97-AF65-F5344CB8AC3E}">
        <p14:creationId xmlns:p14="http://schemas.microsoft.com/office/powerpoint/2010/main" val="1680470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w/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908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835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Row of 3 Imag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122"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122"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060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0603"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4" name="Text Placeholder 10">
            <a:extLst>
              <a:ext uri="{FF2B5EF4-FFF2-40B4-BE49-F238E27FC236}">
                <a16:creationId xmlns:a16="http://schemas.microsoft.com/office/drawing/2014/main" id="{DB869BD3-84E3-4499-8F3F-D43EE9336E3A}"/>
              </a:ext>
            </a:extLst>
          </p:cNvPr>
          <p:cNvSpPr>
            <a:spLocks noGrp="1"/>
          </p:cNvSpPr>
          <p:nvPr>
            <p:ph type="body" sz="quarter" idx="25" hasCustomPrompt="1"/>
          </p:nvPr>
        </p:nvSpPr>
        <p:spPr>
          <a:xfrm>
            <a:off x="571641" y="2043303"/>
            <a:ext cx="3538728" cy="3191256"/>
          </a:xfrm>
        </p:spPr>
        <p:txBody>
          <a:bodyPr/>
          <a:lstStyle>
            <a:lvl1pPr marL="0" indent="0">
              <a:buNone/>
              <a:defRPr/>
            </a:lvl1pPr>
          </a:lstStyle>
          <a:p>
            <a:pPr lvl="0"/>
            <a:r>
              <a:rPr lang="en-US" dirty="0"/>
              <a:t> </a:t>
            </a:r>
          </a:p>
        </p:txBody>
      </p:sp>
      <p:sp>
        <p:nvSpPr>
          <p:cNvPr id="15" name="Picture Placeholder 15">
            <a:extLst>
              <a:ext uri="{FF2B5EF4-FFF2-40B4-BE49-F238E27FC236}">
                <a16:creationId xmlns:a16="http://schemas.microsoft.com/office/drawing/2014/main" id="{5B535610-1DEF-4D37-A34C-3EC5007F7B04}"/>
              </a:ext>
            </a:extLst>
          </p:cNvPr>
          <p:cNvSpPr>
            <a:spLocks noGrp="1"/>
          </p:cNvSpPr>
          <p:nvPr>
            <p:ph type="pic" sz="quarter" idx="12" hasCustomPrompt="1"/>
          </p:nvPr>
        </p:nvSpPr>
        <p:spPr>
          <a:xfrm>
            <a:off x="1426605"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8" name="Text Placeholder 10">
            <a:extLst>
              <a:ext uri="{FF2B5EF4-FFF2-40B4-BE49-F238E27FC236}">
                <a16:creationId xmlns:a16="http://schemas.microsoft.com/office/drawing/2014/main" id="{34BC903A-196D-4107-8A39-5CD53E66E088}"/>
              </a:ext>
            </a:extLst>
          </p:cNvPr>
          <p:cNvSpPr>
            <a:spLocks noGrp="1"/>
          </p:cNvSpPr>
          <p:nvPr>
            <p:ph type="body" sz="quarter" idx="26" hasCustomPrompt="1"/>
          </p:nvPr>
        </p:nvSpPr>
        <p:spPr>
          <a:xfrm>
            <a:off x="4321122" y="2043303"/>
            <a:ext cx="3538728" cy="3191256"/>
          </a:xfrm>
        </p:spPr>
        <p:txBody>
          <a:bodyPr/>
          <a:lstStyle>
            <a:lvl1pPr marL="0" indent="0">
              <a:buNone/>
              <a:defRPr/>
            </a:lvl1pPr>
          </a:lstStyle>
          <a:p>
            <a:pPr lvl="0"/>
            <a:r>
              <a:rPr lang="en-US" dirty="0"/>
              <a:t> </a:t>
            </a:r>
          </a:p>
        </p:txBody>
      </p:sp>
      <p:sp>
        <p:nvSpPr>
          <p:cNvPr id="19" name="Picture Placeholder 15">
            <a:extLst>
              <a:ext uri="{FF2B5EF4-FFF2-40B4-BE49-F238E27FC236}">
                <a16:creationId xmlns:a16="http://schemas.microsoft.com/office/drawing/2014/main" id="{606DA10F-E610-45D1-9644-FDB58AFBFCEE}"/>
              </a:ext>
            </a:extLst>
          </p:cNvPr>
          <p:cNvSpPr>
            <a:spLocks noGrp="1"/>
          </p:cNvSpPr>
          <p:nvPr>
            <p:ph type="pic" sz="quarter" idx="27" hasCustomPrompt="1"/>
          </p:nvPr>
        </p:nvSpPr>
        <p:spPr>
          <a:xfrm>
            <a:off x="5176086"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4B523119-B5EE-4A0F-80AE-DB213154CB79}"/>
              </a:ext>
            </a:extLst>
          </p:cNvPr>
          <p:cNvSpPr>
            <a:spLocks noGrp="1"/>
          </p:cNvSpPr>
          <p:nvPr>
            <p:ph type="body" sz="quarter" idx="28" hasCustomPrompt="1"/>
          </p:nvPr>
        </p:nvSpPr>
        <p:spPr>
          <a:xfrm>
            <a:off x="8070603" y="2043303"/>
            <a:ext cx="3538728" cy="3191256"/>
          </a:xfrm>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96D74AB2-7228-46B5-BA46-3981AC9ACA9E}"/>
              </a:ext>
            </a:extLst>
          </p:cNvPr>
          <p:cNvSpPr>
            <a:spLocks noGrp="1"/>
          </p:cNvSpPr>
          <p:nvPr>
            <p:ph type="pic" sz="quarter" idx="29" hasCustomPrompt="1"/>
          </p:nvPr>
        </p:nvSpPr>
        <p:spPr>
          <a:xfrm>
            <a:off x="892556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1577668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LT Text &amp; Image Gri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1CB06BC3-6B7E-49CA-9E88-DABAB4A3ACCD}"/>
              </a:ext>
            </a:extLst>
          </p:cNvPr>
          <p:cNvSpPr>
            <a:spLocks noGrp="1"/>
          </p:cNvSpPr>
          <p:nvPr>
            <p:ph type="body" sz="quarter" idx="18" hasCustomPrompt="1"/>
          </p:nvPr>
        </p:nvSpPr>
        <p:spPr>
          <a:xfrm>
            <a:off x="8378371" y="573313"/>
            <a:ext cx="3127829" cy="2692401"/>
          </a:xfrm>
          <a:noFill/>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2" name="Text Placeholder 3">
            <a:extLst>
              <a:ext uri="{FF2B5EF4-FFF2-40B4-BE49-F238E27FC236}">
                <a16:creationId xmlns:a16="http://schemas.microsoft.com/office/drawing/2014/main" id="{50C4A67B-52D5-4062-A272-BA58EE1C7679}"/>
              </a:ext>
            </a:extLst>
          </p:cNvPr>
          <p:cNvSpPr>
            <a:spLocks noGrp="1"/>
          </p:cNvSpPr>
          <p:nvPr>
            <p:ph type="body" sz="quarter" idx="28" hasCustomPrompt="1"/>
          </p:nvPr>
        </p:nvSpPr>
        <p:spPr>
          <a:xfrm>
            <a:off x="5249657" y="573313"/>
            <a:ext cx="3127829" cy="2692401"/>
          </a:xfrm>
          <a:noFill/>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3" name="Text Placeholder 3">
            <a:extLst>
              <a:ext uri="{FF2B5EF4-FFF2-40B4-BE49-F238E27FC236}">
                <a16:creationId xmlns:a16="http://schemas.microsoft.com/office/drawing/2014/main" id="{F90E7F08-C2D4-4BE9-AF25-1141B5BFE283}"/>
              </a:ext>
            </a:extLst>
          </p:cNvPr>
          <p:cNvSpPr>
            <a:spLocks noGrp="1"/>
          </p:cNvSpPr>
          <p:nvPr>
            <p:ph type="body" sz="quarter" idx="29" hasCustomPrompt="1"/>
          </p:nvPr>
        </p:nvSpPr>
        <p:spPr>
          <a:xfrm>
            <a:off x="8378371" y="3268980"/>
            <a:ext cx="3127829" cy="2692401"/>
          </a:xfrm>
          <a:noFill/>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4" name="Text Placeholder 3">
            <a:extLst>
              <a:ext uri="{FF2B5EF4-FFF2-40B4-BE49-F238E27FC236}">
                <a16:creationId xmlns:a16="http://schemas.microsoft.com/office/drawing/2014/main" id="{7AB24D28-5FCA-4A00-A664-5BF1ECB3AAF8}"/>
              </a:ext>
            </a:extLst>
          </p:cNvPr>
          <p:cNvSpPr>
            <a:spLocks noGrp="1"/>
          </p:cNvSpPr>
          <p:nvPr>
            <p:ph type="body" sz="quarter" idx="30" hasCustomPrompt="1"/>
          </p:nvPr>
        </p:nvSpPr>
        <p:spPr>
          <a:xfrm>
            <a:off x="5249657" y="3268980"/>
            <a:ext cx="3127829" cy="2692401"/>
          </a:xfrm>
          <a:noFill/>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22" name="Picture Placeholder 8">
            <a:extLst>
              <a:ext uri="{FF2B5EF4-FFF2-40B4-BE49-F238E27FC236}">
                <a16:creationId xmlns:a16="http://schemas.microsoft.com/office/drawing/2014/main" id="{AB2D8200-1620-471E-8D18-D5CBD36AA7CC}"/>
              </a:ext>
            </a:extLst>
          </p:cNvPr>
          <p:cNvSpPr>
            <a:spLocks noGrp="1"/>
          </p:cNvSpPr>
          <p:nvPr>
            <p:ph type="pic" sz="quarter" idx="21" hasCustomPrompt="1"/>
          </p:nvPr>
        </p:nvSpPr>
        <p:spPr>
          <a:xfrm>
            <a:off x="6196351"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30" name="Picture Placeholder 8">
            <a:extLst>
              <a:ext uri="{FF2B5EF4-FFF2-40B4-BE49-F238E27FC236}">
                <a16:creationId xmlns:a16="http://schemas.microsoft.com/office/drawing/2014/main" id="{D7EEE9FB-ACE8-4CFE-ADD6-0B178E8DED54}"/>
              </a:ext>
            </a:extLst>
          </p:cNvPr>
          <p:cNvSpPr>
            <a:spLocks noGrp="1"/>
          </p:cNvSpPr>
          <p:nvPr>
            <p:ph type="pic" sz="quarter" idx="26" hasCustomPrompt="1"/>
          </p:nvPr>
        </p:nvSpPr>
        <p:spPr>
          <a:xfrm>
            <a:off x="6196351" y="3598450"/>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31" name="Picture Placeholder 8">
            <a:extLst>
              <a:ext uri="{FF2B5EF4-FFF2-40B4-BE49-F238E27FC236}">
                <a16:creationId xmlns:a16="http://schemas.microsoft.com/office/drawing/2014/main" id="{60F714B4-0CDC-498E-9FE9-5CF0100BF9E1}"/>
              </a:ext>
            </a:extLst>
          </p:cNvPr>
          <p:cNvSpPr>
            <a:spLocks noGrp="1"/>
          </p:cNvSpPr>
          <p:nvPr>
            <p:ph type="pic" sz="quarter" idx="27" hasCustomPrompt="1"/>
          </p:nvPr>
        </p:nvSpPr>
        <p:spPr>
          <a:xfrm>
            <a:off x="9325065" y="3598450"/>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29" name="Picture Placeholder 8">
            <a:extLst>
              <a:ext uri="{FF2B5EF4-FFF2-40B4-BE49-F238E27FC236}">
                <a16:creationId xmlns:a16="http://schemas.microsoft.com/office/drawing/2014/main" id="{77116F17-A99C-4B7F-9F7E-291FB22112F7}"/>
              </a:ext>
            </a:extLst>
          </p:cNvPr>
          <p:cNvSpPr>
            <a:spLocks noGrp="1"/>
          </p:cNvSpPr>
          <p:nvPr>
            <p:ph type="pic" sz="quarter" idx="25" hasCustomPrompt="1"/>
          </p:nvPr>
        </p:nvSpPr>
        <p:spPr>
          <a:xfrm>
            <a:off x="9325065"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Tree>
    <p:extLst>
      <p:ext uri="{BB962C8B-B14F-4D97-AF65-F5344CB8AC3E}">
        <p14:creationId xmlns:p14="http://schemas.microsoft.com/office/powerpoint/2010/main" val="27764396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LT Text &amp; Image Grid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1CB06BC3-6B7E-49CA-9E88-DABAB4A3ACCD}"/>
              </a:ext>
            </a:extLst>
          </p:cNvPr>
          <p:cNvSpPr>
            <a:spLocks noGrp="1"/>
          </p:cNvSpPr>
          <p:nvPr>
            <p:ph type="body" sz="quarter" idx="18" hasCustomPrompt="1"/>
          </p:nvPr>
        </p:nvSpPr>
        <p:spPr>
          <a:xfrm>
            <a:off x="8378371" y="573313"/>
            <a:ext cx="3127829" cy="2692401"/>
          </a:xfrm>
          <a:solidFill>
            <a:schemeClr val="accent1"/>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2" name="Text Placeholder 3">
            <a:extLst>
              <a:ext uri="{FF2B5EF4-FFF2-40B4-BE49-F238E27FC236}">
                <a16:creationId xmlns:a16="http://schemas.microsoft.com/office/drawing/2014/main" id="{50C4A67B-52D5-4062-A272-BA58EE1C7679}"/>
              </a:ext>
            </a:extLst>
          </p:cNvPr>
          <p:cNvSpPr>
            <a:spLocks noGrp="1"/>
          </p:cNvSpPr>
          <p:nvPr>
            <p:ph type="body" sz="quarter" idx="28" hasCustomPrompt="1"/>
          </p:nvPr>
        </p:nvSpPr>
        <p:spPr>
          <a:xfrm>
            <a:off x="5249657" y="573313"/>
            <a:ext cx="3127829" cy="2692401"/>
          </a:xfrm>
          <a:solidFill>
            <a:schemeClr val="accent4"/>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3" name="Text Placeholder 3">
            <a:extLst>
              <a:ext uri="{FF2B5EF4-FFF2-40B4-BE49-F238E27FC236}">
                <a16:creationId xmlns:a16="http://schemas.microsoft.com/office/drawing/2014/main" id="{F90E7F08-C2D4-4BE9-AF25-1141B5BFE283}"/>
              </a:ext>
            </a:extLst>
          </p:cNvPr>
          <p:cNvSpPr>
            <a:spLocks noGrp="1"/>
          </p:cNvSpPr>
          <p:nvPr>
            <p:ph type="body" sz="quarter" idx="29" hasCustomPrompt="1"/>
          </p:nvPr>
        </p:nvSpPr>
        <p:spPr>
          <a:xfrm>
            <a:off x="8378371" y="3268980"/>
            <a:ext cx="3127829" cy="2692401"/>
          </a:xfrm>
          <a:solidFill>
            <a:schemeClr val="accent4"/>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4" name="Text Placeholder 3">
            <a:extLst>
              <a:ext uri="{FF2B5EF4-FFF2-40B4-BE49-F238E27FC236}">
                <a16:creationId xmlns:a16="http://schemas.microsoft.com/office/drawing/2014/main" id="{7AB24D28-5FCA-4A00-A664-5BF1ECB3AAF8}"/>
              </a:ext>
            </a:extLst>
          </p:cNvPr>
          <p:cNvSpPr>
            <a:spLocks noGrp="1"/>
          </p:cNvSpPr>
          <p:nvPr>
            <p:ph type="body" sz="quarter" idx="30" hasCustomPrompt="1"/>
          </p:nvPr>
        </p:nvSpPr>
        <p:spPr>
          <a:xfrm>
            <a:off x="5249657" y="3268980"/>
            <a:ext cx="3127829" cy="2692401"/>
          </a:xfrm>
          <a:solidFill>
            <a:schemeClr val="accent1"/>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13" name="Picture Placeholder 8">
            <a:extLst>
              <a:ext uri="{FF2B5EF4-FFF2-40B4-BE49-F238E27FC236}">
                <a16:creationId xmlns:a16="http://schemas.microsoft.com/office/drawing/2014/main" id="{BC5A716F-0A54-44EB-884E-0AF6CEEEF812}"/>
              </a:ext>
            </a:extLst>
          </p:cNvPr>
          <p:cNvSpPr>
            <a:spLocks noGrp="1"/>
          </p:cNvSpPr>
          <p:nvPr>
            <p:ph type="pic" sz="quarter" idx="21" hasCustomPrompt="1"/>
          </p:nvPr>
        </p:nvSpPr>
        <p:spPr>
          <a:xfrm>
            <a:off x="6196351"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4" name="Picture Placeholder 8">
            <a:extLst>
              <a:ext uri="{FF2B5EF4-FFF2-40B4-BE49-F238E27FC236}">
                <a16:creationId xmlns:a16="http://schemas.microsoft.com/office/drawing/2014/main" id="{EAB8EB34-5CDF-4D4E-BB82-81072932FDD2}"/>
              </a:ext>
            </a:extLst>
          </p:cNvPr>
          <p:cNvSpPr>
            <a:spLocks noGrp="1"/>
          </p:cNvSpPr>
          <p:nvPr>
            <p:ph type="pic" sz="quarter" idx="26" hasCustomPrompt="1"/>
          </p:nvPr>
        </p:nvSpPr>
        <p:spPr>
          <a:xfrm>
            <a:off x="6196351" y="3598450"/>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6" name="Picture Placeholder 8">
            <a:extLst>
              <a:ext uri="{FF2B5EF4-FFF2-40B4-BE49-F238E27FC236}">
                <a16:creationId xmlns:a16="http://schemas.microsoft.com/office/drawing/2014/main" id="{1444009B-5991-4F30-A529-1672BBE81A14}"/>
              </a:ext>
            </a:extLst>
          </p:cNvPr>
          <p:cNvSpPr>
            <a:spLocks noGrp="1"/>
          </p:cNvSpPr>
          <p:nvPr>
            <p:ph type="pic" sz="quarter" idx="27" hasCustomPrompt="1"/>
          </p:nvPr>
        </p:nvSpPr>
        <p:spPr>
          <a:xfrm>
            <a:off x="9325065" y="3598450"/>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7" name="Picture Placeholder 8">
            <a:extLst>
              <a:ext uri="{FF2B5EF4-FFF2-40B4-BE49-F238E27FC236}">
                <a16:creationId xmlns:a16="http://schemas.microsoft.com/office/drawing/2014/main" id="{46F2CBA8-4BA4-4378-9B0C-2E3CD659D15F}"/>
              </a:ext>
            </a:extLst>
          </p:cNvPr>
          <p:cNvSpPr>
            <a:spLocks noGrp="1"/>
          </p:cNvSpPr>
          <p:nvPr>
            <p:ph type="pic" sz="quarter" idx="25" hasCustomPrompt="1"/>
          </p:nvPr>
        </p:nvSpPr>
        <p:spPr>
          <a:xfrm>
            <a:off x="9325065"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Tree>
    <p:extLst>
      <p:ext uri="{BB962C8B-B14F-4D97-AF65-F5344CB8AC3E}">
        <p14:creationId xmlns:p14="http://schemas.microsoft.com/office/powerpoint/2010/main" val="7436271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LT Text &amp; Image Grid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4572000"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4572000"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2002536"/>
            <a:ext cx="4297680" cy="4206240"/>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1CB06BC3-6B7E-49CA-9E88-DABAB4A3ACCD}"/>
              </a:ext>
            </a:extLst>
          </p:cNvPr>
          <p:cNvSpPr>
            <a:spLocks noGrp="1"/>
          </p:cNvSpPr>
          <p:nvPr>
            <p:ph type="body" sz="quarter" idx="18" hasCustomPrompt="1"/>
          </p:nvPr>
        </p:nvSpPr>
        <p:spPr>
          <a:xfrm>
            <a:off x="8378371" y="573313"/>
            <a:ext cx="3127829" cy="2692401"/>
          </a:xfrm>
          <a:solidFill>
            <a:schemeClr val="accent2"/>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2" name="Text Placeholder 3">
            <a:extLst>
              <a:ext uri="{FF2B5EF4-FFF2-40B4-BE49-F238E27FC236}">
                <a16:creationId xmlns:a16="http://schemas.microsoft.com/office/drawing/2014/main" id="{50C4A67B-52D5-4062-A272-BA58EE1C7679}"/>
              </a:ext>
            </a:extLst>
          </p:cNvPr>
          <p:cNvSpPr>
            <a:spLocks noGrp="1"/>
          </p:cNvSpPr>
          <p:nvPr>
            <p:ph type="body" sz="quarter" idx="28" hasCustomPrompt="1"/>
          </p:nvPr>
        </p:nvSpPr>
        <p:spPr>
          <a:xfrm>
            <a:off x="5249657" y="573313"/>
            <a:ext cx="3127829" cy="2692401"/>
          </a:xfrm>
          <a:solidFill>
            <a:schemeClr val="accent5"/>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3" name="Text Placeholder 3">
            <a:extLst>
              <a:ext uri="{FF2B5EF4-FFF2-40B4-BE49-F238E27FC236}">
                <a16:creationId xmlns:a16="http://schemas.microsoft.com/office/drawing/2014/main" id="{F90E7F08-C2D4-4BE9-AF25-1141B5BFE283}"/>
              </a:ext>
            </a:extLst>
          </p:cNvPr>
          <p:cNvSpPr>
            <a:spLocks noGrp="1"/>
          </p:cNvSpPr>
          <p:nvPr>
            <p:ph type="body" sz="quarter" idx="29" hasCustomPrompt="1"/>
          </p:nvPr>
        </p:nvSpPr>
        <p:spPr>
          <a:xfrm>
            <a:off x="8378371" y="3268980"/>
            <a:ext cx="3127829" cy="2692401"/>
          </a:xfrm>
          <a:solidFill>
            <a:schemeClr val="accent5"/>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34" name="Text Placeholder 3">
            <a:extLst>
              <a:ext uri="{FF2B5EF4-FFF2-40B4-BE49-F238E27FC236}">
                <a16:creationId xmlns:a16="http://schemas.microsoft.com/office/drawing/2014/main" id="{7AB24D28-5FCA-4A00-A664-5BF1ECB3AAF8}"/>
              </a:ext>
            </a:extLst>
          </p:cNvPr>
          <p:cNvSpPr>
            <a:spLocks noGrp="1"/>
          </p:cNvSpPr>
          <p:nvPr>
            <p:ph type="body" sz="quarter" idx="30" hasCustomPrompt="1"/>
          </p:nvPr>
        </p:nvSpPr>
        <p:spPr>
          <a:xfrm>
            <a:off x="5249657" y="3268980"/>
            <a:ext cx="3127829" cy="2692401"/>
          </a:xfrm>
          <a:solidFill>
            <a:schemeClr val="accent2"/>
          </a:solidFill>
          <a:ln w="12700">
            <a:noFill/>
          </a:ln>
        </p:spPr>
        <p:txBody>
          <a:bodyPr lIns="91440" tIns="91440" rIns="91440" bIns="347472" anchor="b" anchorCtr="0"/>
          <a:lstStyle>
            <a:lvl1pPr marL="0" marR="0" indent="0" algn="ctr" defTabSz="914400" rtl="0" eaLnBrk="1" fontAlgn="auto" latinLnBrk="0" hangingPunct="1">
              <a:lnSpc>
                <a:spcPts val="1200"/>
              </a:lnSpc>
              <a:spcBef>
                <a:spcPts val="0"/>
              </a:spcBef>
              <a:spcAft>
                <a:spcPts val="0"/>
              </a:spcAft>
              <a:buClr>
                <a:schemeClr val="tx1"/>
              </a:buClr>
              <a:buSzTx/>
              <a:buFont typeface="Arial" panose="020B0604020202020204" pitchFamily="34" charset="0"/>
              <a:buNone/>
              <a:tabLst/>
              <a:defRPr sz="950" i="0">
                <a:solidFill>
                  <a:schemeClr val="bg1"/>
                </a:solidFill>
                <a:latin typeface="Calibri" panose="020F0502020204030204" pitchFamily="34" charset="0"/>
                <a:cs typeface="Calibri" panose="020F0502020204030204" pitchFamily="34" charset="0"/>
              </a:defRPr>
            </a:lvl1pPr>
          </a:lstStyle>
          <a:p>
            <a:pPr lvl="0"/>
            <a:r>
              <a:rPr lang="en-US" sz="1000" dirty="0"/>
              <a:t>Edit title, Georgia Bold</a:t>
            </a:r>
            <a:br>
              <a:rPr lang="en-US" sz="1000" dirty="0"/>
            </a:br>
            <a:r>
              <a:rPr lang="en-US" sz="1000" dirty="0"/>
              <a:t>Edit info line 1, Calibri Regular</a:t>
            </a:r>
            <a:br>
              <a:rPr lang="en-US" sz="1000" dirty="0"/>
            </a:br>
            <a:r>
              <a:rPr lang="en-US" sz="1000" dirty="0"/>
              <a:t>Edit info line 2, Calibri Italic</a:t>
            </a:r>
          </a:p>
        </p:txBody>
      </p:sp>
      <p:sp>
        <p:nvSpPr>
          <p:cNvPr id="13" name="Picture Placeholder 8">
            <a:extLst>
              <a:ext uri="{FF2B5EF4-FFF2-40B4-BE49-F238E27FC236}">
                <a16:creationId xmlns:a16="http://schemas.microsoft.com/office/drawing/2014/main" id="{5374E6CA-3235-4EA9-BFAF-0BE0EAD3562D}"/>
              </a:ext>
            </a:extLst>
          </p:cNvPr>
          <p:cNvSpPr>
            <a:spLocks noGrp="1"/>
          </p:cNvSpPr>
          <p:nvPr>
            <p:ph type="pic" sz="quarter" idx="21" hasCustomPrompt="1"/>
          </p:nvPr>
        </p:nvSpPr>
        <p:spPr>
          <a:xfrm>
            <a:off x="6196351"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4" name="Picture Placeholder 8">
            <a:extLst>
              <a:ext uri="{FF2B5EF4-FFF2-40B4-BE49-F238E27FC236}">
                <a16:creationId xmlns:a16="http://schemas.microsoft.com/office/drawing/2014/main" id="{94E15D69-4395-460A-A18E-E6572B8D49F5}"/>
              </a:ext>
            </a:extLst>
          </p:cNvPr>
          <p:cNvSpPr>
            <a:spLocks noGrp="1"/>
          </p:cNvSpPr>
          <p:nvPr>
            <p:ph type="pic" sz="quarter" idx="26" hasCustomPrompt="1"/>
          </p:nvPr>
        </p:nvSpPr>
        <p:spPr>
          <a:xfrm>
            <a:off x="6196351" y="3598450"/>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6" name="Picture Placeholder 8">
            <a:extLst>
              <a:ext uri="{FF2B5EF4-FFF2-40B4-BE49-F238E27FC236}">
                <a16:creationId xmlns:a16="http://schemas.microsoft.com/office/drawing/2014/main" id="{AFC4BC5B-82A0-481D-BEB2-1AFB5A964D73}"/>
              </a:ext>
            </a:extLst>
          </p:cNvPr>
          <p:cNvSpPr>
            <a:spLocks noGrp="1"/>
          </p:cNvSpPr>
          <p:nvPr>
            <p:ph type="pic" sz="quarter" idx="27" hasCustomPrompt="1"/>
          </p:nvPr>
        </p:nvSpPr>
        <p:spPr>
          <a:xfrm>
            <a:off x="9325065" y="3598450"/>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
        <p:nvSpPr>
          <p:cNvPr id="17" name="Picture Placeholder 8">
            <a:extLst>
              <a:ext uri="{FF2B5EF4-FFF2-40B4-BE49-F238E27FC236}">
                <a16:creationId xmlns:a16="http://schemas.microsoft.com/office/drawing/2014/main" id="{BCA829BA-405F-43D3-B0A9-BF62DC75D459}"/>
              </a:ext>
            </a:extLst>
          </p:cNvPr>
          <p:cNvSpPr>
            <a:spLocks noGrp="1"/>
          </p:cNvSpPr>
          <p:nvPr>
            <p:ph type="pic" sz="quarter" idx="25" hasCustomPrompt="1"/>
          </p:nvPr>
        </p:nvSpPr>
        <p:spPr>
          <a:xfrm>
            <a:off x="9325065" y="886968"/>
            <a:ext cx="1234440" cy="1234440"/>
          </a:xfrm>
          <a:noFill/>
        </p:spPr>
        <p:txBody>
          <a:bodyPr lIns="0" tIns="45720" rIns="0"/>
          <a:lstStyle>
            <a:lvl1pPr marL="0" indent="0" algn="ctr">
              <a:spcAft>
                <a:spcPts val="0"/>
              </a:spcAft>
              <a:buNone/>
              <a:defRPr sz="1400" b="1" cap="all" baseline="0">
                <a:solidFill>
                  <a:srgbClr val="FF289F"/>
                </a:solidFill>
              </a:defRPr>
            </a:lvl1pPr>
          </a:lstStyle>
          <a:p>
            <a:r>
              <a:rPr lang="en-US" dirty="0"/>
              <a:t>Click icon to insert image</a:t>
            </a:r>
          </a:p>
        </p:txBody>
      </p:sp>
    </p:spTree>
    <p:extLst>
      <p:ext uri="{BB962C8B-B14F-4D97-AF65-F5344CB8AC3E}">
        <p14:creationId xmlns:p14="http://schemas.microsoft.com/office/powerpoint/2010/main" val="14474597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ow of 4 Imag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4680203"/>
            <a:ext cx="2597150" cy="354711"/>
          </a:xfrm>
        </p:spPr>
        <p:txBody>
          <a:bodyPr/>
          <a:lstStyle>
            <a:lvl1pPr marL="0" indent="0" algn="ctr">
              <a:spcAft>
                <a:spcPts val="0"/>
              </a:spcAft>
              <a:buNone/>
              <a:defRPr sz="1000" b="0" i="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09"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09"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7"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7"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10022"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sz="1000" dirty="0"/>
              <a:t>Edit title, Georgia Bold</a:t>
            </a:r>
            <a:endParaRPr lang="en-US" dirty="0"/>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5"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9" name="Text Placeholder 10">
            <a:extLst>
              <a:ext uri="{FF2B5EF4-FFF2-40B4-BE49-F238E27FC236}">
                <a16:creationId xmlns:a16="http://schemas.microsoft.com/office/drawing/2014/main" id="{2ED63FA0-A367-48A9-BC35-4820639C1B26}"/>
              </a:ext>
            </a:extLst>
          </p:cNvPr>
          <p:cNvSpPr>
            <a:spLocks noGrp="1"/>
          </p:cNvSpPr>
          <p:nvPr>
            <p:ph type="body" sz="quarter" idx="25" hasCustomPrompt="1"/>
          </p:nvPr>
        </p:nvSpPr>
        <p:spPr>
          <a:xfrm>
            <a:off x="571641" y="2043303"/>
            <a:ext cx="2596896" cy="2359152"/>
          </a:xfrm>
        </p:spPr>
        <p:txBody>
          <a:bodyPr/>
          <a:lstStyle>
            <a:lvl1pPr marL="0" indent="0">
              <a:buNone/>
              <a:defRPr/>
            </a:lvl1pPr>
          </a:lstStyle>
          <a:p>
            <a:pPr lvl="0"/>
            <a:r>
              <a:rPr lang="en-US" dirty="0"/>
              <a:t> </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1138569"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1DDCFC2F-8C22-40A6-8BFF-C64182AB9C09}"/>
              </a:ext>
            </a:extLst>
          </p:cNvPr>
          <p:cNvSpPr>
            <a:spLocks noGrp="1"/>
          </p:cNvSpPr>
          <p:nvPr>
            <p:ph type="body" sz="quarter" idx="26" hasCustomPrompt="1"/>
          </p:nvPr>
        </p:nvSpPr>
        <p:spPr>
          <a:xfrm>
            <a:off x="3384945" y="2043303"/>
            <a:ext cx="2596896" cy="2359152"/>
          </a:xfrm>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B392DAB4-17AB-40B1-8C8F-F9C0DAA52B3A}"/>
              </a:ext>
            </a:extLst>
          </p:cNvPr>
          <p:cNvSpPr>
            <a:spLocks noGrp="1"/>
          </p:cNvSpPr>
          <p:nvPr>
            <p:ph type="pic" sz="quarter" idx="27" hasCustomPrompt="1"/>
          </p:nvPr>
        </p:nvSpPr>
        <p:spPr>
          <a:xfrm>
            <a:off x="3951873"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2" name="Text Placeholder 10">
            <a:extLst>
              <a:ext uri="{FF2B5EF4-FFF2-40B4-BE49-F238E27FC236}">
                <a16:creationId xmlns:a16="http://schemas.microsoft.com/office/drawing/2014/main" id="{4B64CA84-8984-4F28-A326-008FA275B396}"/>
              </a:ext>
            </a:extLst>
          </p:cNvPr>
          <p:cNvSpPr>
            <a:spLocks noGrp="1"/>
          </p:cNvSpPr>
          <p:nvPr>
            <p:ph type="body" sz="quarter" idx="28" hasCustomPrompt="1"/>
          </p:nvPr>
        </p:nvSpPr>
        <p:spPr>
          <a:xfrm>
            <a:off x="6198249" y="2043303"/>
            <a:ext cx="2596896" cy="2359152"/>
          </a:xfrm>
        </p:spPr>
        <p:txBody>
          <a:bodyPr/>
          <a:lstStyle>
            <a:lvl1pPr marL="0" indent="0">
              <a:buNone/>
              <a:defRPr/>
            </a:lvl1pPr>
          </a:lstStyle>
          <a:p>
            <a:pPr lvl="0"/>
            <a:r>
              <a:rPr lang="en-US" dirty="0"/>
              <a:t> </a:t>
            </a:r>
          </a:p>
        </p:txBody>
      </p:sp>
      <p:sp>
        <p:nvSpPr>
          <p:cNvPr id="23" name="Picture Placeholder 15">
            <a:extLst>
              <a:ext uri="{FF2B5EF4-FFF2-40B4-BE49-F238E27FC236}">
                <a16:creationId xmlns:a16="http://schemas.microsoft.com/office/drawing/2014/main" id="{8493613E-4406-4C2A-A5DE-409170FE6228}"/>
              </a:ext>
            </a:extLst>
          </p:cNvPr>
          <p:cNvSpPr>
            <a:spLocks noGrp="1"/>
          </p:cNvSpPr>
          <p:nvPr>
            <p:ph type="pic" sz="quarter" idx="29" hasCustomPrompt="1"/>
          </p:nvPr>
        </p:nvSpPr>
        <p:spPr>
          <a:xfrm>
            <a:off x="67651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4" name="Text Placeholder 10">
            <a:extLst>
              <a:ext uri="{FF2B5EF4-FFF2-40B4-BE49-F238E27FC236}">
                <a16:creationId xmlns:a16="http://schemas.microsoft.com/office/drawing/2014/main" id="{1ABE3A27-5DAC-4CC0-A6C4-5215A8F07337}"/>
              </a:ext>
            </a:extLst>
          </p:cNvPr>
          <p:cNvSpPr>
            <a:spLocks noGrp="1"/>
          </p:cNvSpPr>
          <p:nvPr>
            <p:ph type="body" sz="quarter" idx="30" hasCustomPrompt="1"/>
          </p:nvPr>
        </p:nvSpPr>
        <p:spPr>
          <a:xfrm>
            <a:off x="9010149" y="2043303"/>
            <a:ext cx="2596896" cy="2359152"/>
          </a:xfrm>
        </p:spPr>
        <p:txBody>
          <a:bodyPr/>
          <a:lstStyle>
            <a:lvl1pPr marL="0" indent="0">
              <a:buNone/>
              <a:defRPr/>
            </a:lvl1pPr>
          </a:lstStyle>
          <a:p>
            <a:pPr lvl="0"/>
            <a:r>
              <a:rPr lang="en-US" dirty="0"/>
              <a:t> </a:t>
            </a:r>
          </a:p>
        </p:txBody>
      </p:sp>
      <p:sp>
        <p:nvSpPr>
          <p:cNvPr id="25" name="Picture Placeholder 15">
            <a:extLst>
              <a:ext uri="{FF2B5EF4-FFF2-40B4-BE49-F238E27FC236}">
                <a16:creationId xmlns:a16="http://schemas.microsoft.com/office/drawing/2014/main" id="{F067FF5B-D267-4C31-9DFA-B29392C609C7}"/>
              </a:ext>
            </a:extLst>
          </p:cNvPr>
          <p:cNvSpPr>
            <a:spLocks noGrp="1"/>
          </p:cNvSpPr>
          <p:nvPr>
            <p:ph type="pic" sz="quarter" idx="31" hasCustomPrompt="1"/>
          </p:nvPr>
        </p:nvSpPr>
        <p:spPr>
          <a:xfrm>
            <a:off x="95770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3542742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FG - CoBrand">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56E265CF-BF59-4093-86B7-2D2FA76253A1}"/>
              </a:ext>
            </a:extLst>
          </p:cNvPr>
          <p:cNvSpPr>
            <a:spLocks noGrp="1"/>
          </p:cNvSpPr>
          <p:nvPr>
            <p:ph type="body" sz="quarter" idx="25" hasCustomPrompt="1"/>
          </p:nvPr>
        </p:nvSpPr>
        <p:spPr>
          <a:xfrm>
            <a:off x="6281928" y="573313"/>
            <a:ext cx="5330952" cy="5394960"/>
          </a:xfrm>
          <a:solidFill>
            <a:schemeClr val="accent1"/>
          </a:solidFill>
        </p:spPr>
        <p:txBody>
          <a:bodyPr/>
          <a:lstStyle>
            <a:lvl1pPr marL="0" indent="0">
              <a:buNone/>
              <a:defRPr/>
            </a:lvl1pPr>
          </a:lstStyle>
          <a:p>
            <a:pPr lvl="0"/>
            <a:r>
              <a:rPr lang="en-US" dirty="0"/>
              <a:t> </a:t>
            </a:r>
          </a:p>
        </p:txBody>
      </p:sp>
      <p:pic>
        <p:nvPicPr>
          <p:cNvPr id="9" name="Picture 8">
            <a:extLst>
              <a:ext uri="{FF2B5EF4-FFF2-40B4-BE49-F238E27FC236}">
                <a16:creationId xmlns:a16="http://schemas.microsoft.com/office/drawing/2014/main" id="{4FAAA8F2-B1CD-4C8B-9291-A6FD627147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2239" y="571500"/>
            <a:ext cx="1389888" cy="441315"/>
          </a:xfrm>
          <a:prstGeom prst="rect">
            <a:avLst/>
          </a:prstGeom>
        </p:spPr>
      </p:pic>
      <p:sp>
        <p:nvSpPr>
          <p:cNvPr id="21" name="Text Placeholder 20">
            <a:extLst>
              <a:ext uri="{FF2B5EF4-FFF2-40B4-BE49-F238E27FC236}">
                <a16:creationId xmlns:a16="http://schemas.microsoft.com/office/drawing/2014/main" id="{4F0646D4-310F-4A27-BAF4-6ABA1CC70A47}"/>
              </a:ext>
            </a:extLst>
          </p:cNvPr>
          <p:cNvSpPr>
            <a:spLocks noGrp="1"/>
          </p:cNvSpPr>
          <p:nvPr>
            <p:ph type="body" sz="quarter" idx="11" hasCustomPrompt="1"/>
          </p:nvPr>
        </p:nvSpPr>
        <p:spPr>
          <a:xfrm>
            <a:off x="6811390" y="3912419"/>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23" name="Text Placeholder 22">
            <a:extLst>
              <a:ext uri="{FF2B5EF4-FFF2-40B4-BE49-F238E27FC236}">
                <a16:creationId xmlns:a16="http://schemas.microsoft.com/office/drawing/2014/main" id="{C8A6FE63-9A19-4471-837E-102F7C69EEFD}"/>
              </a:ext>
            </a:extLst>
          </p:cNvPr>
          <p:cNvSpPr>
            <a:spLocks noGrp="1"/>
          </p:cNvSpPr>
          <p:nvPr>
            <p:ph type="body" sz="quarter" idx="12" hasCustomPrompt="1"/>
          </p:nvPr>
        </p:nvSpPr>
        <p:spPr>
          <a:xfrm>
            <a:off x="6811390" y="4074989"/>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24" name="Text Placeholder 20">
            <a:extLst>
              <a:ext uri="{FF2B5EF4-FFF2-40B4-BE49-F238E27FC236}">
                <a16:creationId xmlns:a16="http://schemas.microsoft.com/office/drawing/2014/main" id="{D2FFAA9F-912F-4D43-8E52-009A0F004691}"/>
              </a:ext>
            </a:extLst>
          </p:cNvPr>
          <p:cNvSpPr>
            <a:spLocks noGrp="1"/>
          </p:cNvSpPr>
          <p:nvPr>
            <p:ph type="body" sz="quarter" idx="13" hasCustomPrompt="1"/>
          </p:nvPr>
        </p:nvSpPr>
        <p:spPr>
          <a:xfrm>
            <a:off x="9212460" y="3912419"/>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25" name="Text Placeholder 22">
            <a:extLst>
              <a:ext uri="{FF2B5EF4-FFF2-40B4-BE49-F238E27FC236}">
                <a16:creationId xmlns:a16="http://schemas.microsoft.com/office/drawing/2014/main" id="{320EAC49-E003-4D91-B362-59C642D854BA}"/>
              </a:ext>
            </a:extLst>
          </p:cNvPr>
          <p:cNvSpPr>
            <a:spLocks noGrp="1"/>
          </p:cNvSpPr>
          <p:nvPr>
            <p:ph type="body" sz="quarter" idx="14" hasCustomPrompt="1"/>
          </p:nvPr>
        </p:nvSpPr>
        <p:spPr>
          <a:xfrm>
            <a:off x="9212460" y="4074989"/>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26" name="Text Placeholder 20">
            <a:extLst>
              <a:ext uri="{FF2B5EF4-FFF2-40B4-BE49-F238E27FC236}">
                <a16:creationId xmlns:a16="http://schemas.microsoft.com/office/drawing/2014/main" id="{E57B773A-E0E0-492C-97A2-433EEF6238CF}"/>
              </a:ext>
            </a:extLst>
          </p:cNvPr>
          <p:cNvSpPr>
            <a:spLocks noGrp="1"/>
          </p:cNvSpPr>
          <p:nvPr>
            <p:ph type="body" sz="quarter" idx="15" hasCustomPrompt="1"/>
          </p:nvPr>
        </p:nvSpPr>
        <p:spPr>
          <a:xfrm>
            <a:off x="6811390" y="4469899"/>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27" name="Text Placeholder 22">
            <a:extLst>
              <a:ext uri="{FF2B5EF4-FFF2-40B4-BE49-F238E27FC236}">
                <a16:creationId xmlns:a16="http://schemas.microsoft.com/office/drawing/2014/main" id="{1A5638FC-B04C-4E0A-B76C-345C7E8D5E90}"/>
              </a:ext>
            </a:extLst>
          </p:cNvPr>
          <p:cNvSpPr>
            <a:spLocks noGrp="1"/>
          </p:cNvSpPr>
          <p:nvPr>
            <p:ph type="body" sz="quarter" idx="16" hasCustomPrompt="1"/>
          </p:nvPr>
        </p:nvSpPr>
        <p:spPr>
          <a:xfrm>
            <a:off x="6811390" y="4632469"/>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28" name="Text Placeholder 20">
            <a:extLst>
              <a:ext uri="{FF2B5EF4-FFF2-40B4-BE49-F238E27FC236}">
                <a16:creationId xmlns:a16="http://schemas.microsoft.com/office/drawing/2014/main" id="{CC50E0DB-CB67-4B7A-A6D3-D0329E687BB3}"/>
              </a:ext>
            </a:extLst>
          </p:cNvPr>
          <p:cNvSpPr>
            <a:spLocks noGrp="1"/>
          </p:cNvSpPr>
          <p:nvPr>
            <p:ph type="body" sz="quarter" idx="17" hasCustomPrompt="1"/>
          </p:nvPr>
        </p:nvSpPr>
        <p:spPr>
          <a:xfrm>
            <a:off x="9212460" y="4469899"/>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29" name="Text Placeholder 22">
            <a:extLst>
              <a:ext uri="{FF2B5EF4-FFF2-40B4-BE49-F238E27FC236}">
                <a16:creationId xmlns:a16="http://schemas.microsoft.com/office/drawing/2014/main" id="{47B70715-31B3-448E-A6B6-6F63808B2A71}"/>
              </a:ext>
            </a:extLst>
          </p:cNvPr>
          <p:cNvSpPr>
            <a:spLocks noGrp="1"/>
          </p:cNvSpPr>
          <p:nvPr>
            <p:ph type="body" sz="quarter" idx="18" hasCustomPrompt="1"/>
          </p:nvPr>
        </p:nvSpPr>
        <p:spPr>
          <a:xfrm>
            <a:off x="9212460" y="4632469"/>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31" name="Text Placeholder 30">
            <a:extLst>
              <a:ext uri="{FF2B5EF4-FFF2-40B4-BE49-F238E27FC236}">
                <a16:creationId xmlns:a16="http://schemas.microsoft.com/office/drawing/2014/main" id="{302B7CA0-A557-4BF7-A15C-98D10E2F8C58}"/>
              </a:ext>
            </a:extLst>
          </p:cNvPr>
          <p:cNvSpPr>
            <a:spLocks noGrp="1"/>
          </p:cNvSpPr>
          <p:nvPr>
            <p:ph type="body" sz="quarter" idx="19" hasCustomPrompt="1"/>
          </p:nvPr>
        </p:nvSpPr>
        <p:spPr>
          <a:xfrm>
            <a:off x="6811390" y="5369052"/>
            <a:ext cx="2286000" cy="155448"/>
          </a:xfrm>
        </p:spPr>
        <p:txBody>
          <a:bodyPr/>
          <a:lstStyle>
            <a:lvl1pPr marL="0" indent="0">
              <a:spcAft>
                <a:spcPts val="0"/>
              </a:spcAft>
              <a:buNone/>
              <a:defRPr sz="1000" b="1">
                <a:solidFill>
                  <a:schemeClr val="bg1"/>
                </a:solidFill>
              </a:defRPr>
            </a:lvl1pPr>
          </a:lstStyle>
          <a:p>
            <a:pPr lvl="0"/>
            <a:r>
              <a:rPr lang="en-US" dirty="0"/>
              <a:t>Month, xx, 20xx</a:t>
            </a:r>
          </a:p>
        </p:txBody>
      </p:sp>
      <p:sp>
        <p:nvSpPr>
          <p:cNvPr id="17" name="Text Placeholder 3">
            <a:extLst>
              <a:ext uri="{FF2B5EF4-FFF2-40B4-BE49-F238E27FC236}">
                <a16:creationId xmlns:a16="http://schemas.microsoft.com/office/drawing/2014/main" id="{E424699A-C77D-9B47-B0AC-0B4A8CCD1EE5}"/>
              </a:ext>
            </a:extLst>
          </p:cNvPr>
          <p:cNvSpPr>
            <a:spLocks noGrp="1"/>
          </p:cNvSpPr>
          <p:nvPr>
            <p:ph type="body" sz="quarter" idx="10" hasCustomPrompt="1"/>
          </p:nvPr>
        </p:nvSpPr>
        <p:spPr>
          <a:xfrm>
            <a:off x="6814952" y="1087755"/>
            <a:ext cx="4270248" cy="155448"/>
          </a:xfrm>
        </p:spPr>
        <p:txBody>
          <a:bodyPr/>
          <a:lstStyle>
            <a:lvl1pPr marL="0" indent="0">
              <a:spcAft>
                <a:spcPts val="0"/>
              </a:spcAft>
              <a:buNone/>
              <a:defRPr sz="1000" b="1" cap="all" baseline="0">
                <a:solidFill>
                  <a:schemeClr val="bg1"/>
                </a:solidFill>
              </a:defRPr>
            </a:lvl1pPr>
          </a:lstStyle>
          <a:p>
            <a:pPr lvl="0"/>
            <a:r>
              <a:rPr lang="en-US" dirty="0"/>
              <a:t>[Click to edit business line]</a:t>
            </a:r>
          </a:p>
        </p:txBody>
      </p:sp>
      <p:sp>
        <p:nvSpPr>
          <p:cNvPr id="18" name="Text Placeholder 2">
            <a:extLst>
              <a:ext uri="{FF2B5EF4-FFF2-40B4-BE49-F238E27FC236}">
                <a16:creationId xmlns:a16="http://schemas.microsoft.com/office/drawing/2014/main" id="{FB6C3E96-1D2C-2B4D-A7BD-8D8A29A83CFC}"/>
              </a:ext>
            </a:extLst>
          </p:cNvPr>
          <p:cNvSpPr>
            <a:spLocks noGrp="1"/>
          </p:cNvSpPr>
          <p:nvPr>
            <p:ph type="body" idx="1" hasCustomPrompt="1"/>
          </p:nvPr>
        </p:nvSpPr>
        <p:spPr>
          <a:xfrm>
            <a:off x="6811390" y="1600200"/>
            <a:ext cx="4270248" cy="1087755"/>
          </a:xfrm>
        </p:spPr>
        <p:txBody>
          <a:bodyPr anchor="b" anchorCtr="0"/>
          <a:lstStyle>
            <a:lvl1pPr marL="0" indent="0">
              <a:lnSpc>
                <a:spcPts val="4200"/>
              </a:lnSpc>
              <a:spcBef>
                <a:spcPts val="0"/>
              </a:spcBef>
              <a:spcAft>
                <a:spcPts val="0"/>
              </a:spcAft>
              <a:buNone/>
              <a:defRPr sz="4200" kern="400" baseline="0">
                <a:solidFill>
                  <a:schemeClr val="bg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presentation title</a:t>
            </a:r>
          </a:p>
        </p:txBody>
      </p:sp>
      <p:sp>
        <p:nvSpPr>
          <p:cNvPr id="20" name="Title 1">
            <a:extLst>
              <a:ext uri="{FF2B5EF4-FFF2-40B4-BE49-F238E27FC236}">
                <a16:creationId xmlns:a16="http://schemas.microsoft.com/office/drawing/2014/main" id="{45AA800A-6611-CB4E-809A-8E97D8CF983E}"/>
              </a:ext>
            </a:extLst>
          </p:cNvPr>
          <p:cNvSpPr>
            <a:spLocks noGrp="1"/>
          </p:cNvSpPr>
          <p:nvPr>
            <p:ph type="ctrTitle" hasCustomPrompt="1"/>
          </p:nvPr>
        </p:nvSpPr>
        <p:spPr>
          <a:xfrm>
            <a:off x="6811390" y="2809734"/>
            <a:ext cx="4270248" cy="543066"/>
          </a:xfrm>
        </p:spPr>
        <p:txBody>
          <a:bodyPr anchor="t" anchorCtr="0">
            <a:noAutofit/>
          </a:bodyPr>
          <a:lstStyle>
            <a:lvl1pPr>
              <a:lnSpc>
                <a:spcPct val="100000"/>
              </a:lnSpc>
              <a:spcBef>
                <a:spcPts val="0"/>
              </a:spcBef>
              <a:defRPr sz="1700" b="1" kern="400" baseline="0">
                <a:solidFill>
                  <a:schemeClr val="bg1"/>
                </a:solidFill>
                <a:latin typeface="Georgia" panose="02040502050405020303" pitchFamily="18" charset="0"/>
              </a:defRPr>
            </a:lvl1pPr>
          </a:lstStyle>
          <a:p>
            <a:r>
              <a:rPr lang="en-US" dirty="0"/>
              <a:t>Click to edit subtitle</a:t>
            </a:r>
          </a:p>
        </p:txBody>
      </p:sp>
      <p:sp>
        <p:nvSpPr>
          <p:cNvPr id="22" name="Picture Placeholder 6">
            <a:extLst>
              <a:ext uri="{FF2B5EF4-FFF2-40B4-BE49-F238E27FC236}">
                <a16:creationId xmlns:a16="http://schemas.microsoft.com/office/drawing/2014/main" id="{A670FB46-1C85-8644-AF7D-DA2CB43F225F}"/>
              </a:ext>
            </a:extLst>
          </p:cNvPr>
          <p:cNvSpPr>
            <a:spLocks noGrp="1"/>
          </p:cNvSpPr>
          <p:nvPr>
            <p:ph type="pic" sz="quarter" idx="20" hasCustomPrompt="1"/>
          </p:nvPr>
        </p:nvSpPr>
        <p:spPr>
          <a:xfrm>
            <a:off x="2514600" y="553973"/>
            <a:ext cx="1250973" cy="500063"/>
          </a:xfrm>
          <a:solidFill>
            <a:schemeClr val="tx2"/>
          </a:solidFill>
        </p:spPr>
        <p:txBody>
          <a:bodyPr lIns="182880" tIns="91440"/>
          <a:lstStyle>
            <a:lvl1pPr marL="0" indent="0" algn="l">
              <a:spcAft>
                <a:spcPts val="0"/>
              </a:spcAft>
              <a:buNone/>
              <a:defRPr sz="1100" b="1"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cxnSp>
        <p:nvCxnSpPr>
          <p:cNvPr id="3" name="Straight Connector 2">
            <a:extLst>
              <a:ext uri="{FF2B5EF4-FFF2-40B4-BE49-F238E27FC236}">
                <a16:creationId xmlns:a16="http://schemas.microsoft.com/office/drawing/2014/main" id="{0E13D4B0-0F94-6F45-BDA2-E0E309D7B476}"/>
              </a:ext>
            </a:extLst>
          </p:cNvPr>
          <p:cNvCxnSpPr>
            <a:cxnSpLocks/>
          </p:cNvCxnSpPr>
          <p:nvPr userDrawn="1"/>
        </p:nvCxnSpPr>
        <p:spPr>
          <a:xfrm>
            <a:off x="2209800" y="536448"/>
            <a:ext cx="0" cy="535115"/>
          </a:xfrm>
          <a:prstGeom prst="line">
            <a:avLst/>
          </a:prstGeom>
          <a:ln w="3175">
            <a:solidFill>
              <a:schemeClr val="tx2"/>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2870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ow of 4 Image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4680203"/>
            <a:ext cx="2597150" cy="354711"/>
          </a:xfrm>
        </p:spPr>
        <p:txBody>
          <a:bodyPr/>
          <a:lstStyle>
            <a:lvl1pPr marL="0" indent="0" algn="ctr">
              <a:spcAft>
                <a:spcPts val="0"/>
              </a:spcAft>
              <a:buNone/>
              <a:defRPr sz="1000" b="0" i="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09"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09"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7"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7"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10022"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sz="1000" dirty="0"/>
              <a:t>Edit title, Georgia Bold</a:t>
            </a:r>
            <a:endParaRPr lang="en-US" dirty="0"/>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5"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9" name="Text Placeholder 10">
            <a:extLst>
              <a:ext uri="{FF2B5EF4-FFF2-40B4-BE49-F238E27FC236}">
                <a16:creationId xmlns:a16="http://schemas.microsoft.com/office/drawing/2014/main" id="{2ED63FA0-A367-48A9-BC35-4820639C1B26}"/>
              </a:ext>
            </a:extLst>
          </p:cNvPr>
          <p:cNvSpPr>
            <a:spLocks noGrp="1"/>
          </p:cNvSpPr>
          <p:nvPr>
            <p:ph type="body" sz="quarter" idx="25" hasCustomPrompt="1"/>
          </p:nvPr>
        </p:nvSpPr>
        <p:spPr>
          <a:xfrm>
            <a:off x="571641" y="2043303"/>
            <a:ext cx="2596896" cy="2359152"/>
          </a:xfrm>
          <a:solidFill>
            <a:schemeClr val="accent1"/>
          </a:solidFill>
          <a:ln w="12700">
            <a:noFill/>
          </a:ln>
        </p:spPr>
        <p:txBody>
          <a:bodyPr/>
          <a:lstStyle>
            <a:lvl1pPr marL="0" indent="0">
              <a:buNone/>
              <a:defRPr/>
            </a:lvl1pPr>
          </a:lstStyle>
          <a:p>
            <a:pPr lvl="0"/>
            <a:r>
              <a:rPr lang="en-US" dirty="0"/>
              <a:t> </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1138569"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1DDCFC2F-8C22-40A6-8BFF-C64182AB9C09}"/>
              </a:ext>
            </a:extLst>
          </p:cNvPr>
          <p:cNvSpPr>
            <a:spLocks noGrp="1"/>
          </p:cNvSpPr>
          <p:nvPr>
            <p:ph type="body" sz="quarter" idx="26" hasCustomPrompt="1"/>
          </p:nvPr>
        </p:nvSpPr>
        <p:spPr>
          <a:xfrm>
            <a:off x="3384945" y="2043303"/>
            <a:ext cx="2596896" cy="2359152"/>
          </a:xfrm>
          <a:solidFill>
            <a:schemeClr val="accent4"/>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B392DAB4-17AB-40B1-8C8F-F9C0DAA52B3A}"/>
              </a:ext>
            </a:extLst>
          </p:cNvPr>
          <p:cNvSpPr>
            <a:spLocks noGrp="1"/>
          </p:cNvSpPr>
          <p:nvPr>
            <p:ph type="pic" sz="quarter" idx="27" hasCustomPrompt="1"/>
          </p:nvPr>
        </p:nvSpPr>
        <p:spPr>
          <a:xfrm>
            <a:off x="3951873"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2" name="Text Placeholder 10">
            <a:extLst>
              <a:ext uri="{FF2B5EF4-FFF2-40B4-BE49-F238E27FC236}">
                <a16:creationId xmlns:a16="http://schemas.microsoft.com/office/drawing/2014/main" id="{4B64CA84-8984-4F28-A326-008FA275B396}"/>
              </a:ext>
            </a:extLst>
          </p:cNvPr>
          <p:cNvSpPr>
            <a:spLocks noGrp="1"/>
          </p:cNvSpPr>
          <p:nvPr>
            <p:ph type="body" sz="quarter" idx="28" hasCustomPrompt="1"/>
          </p:nvPr>
        </p:nvSpPr>
        <p:spPr>
          <a:xfrm>
            <a:off x="6198249" y="2043303"/>
            <a:ext cx="2596896" cy="2359152"/>
          </a:xfrm>
          <a:solidFill>
            <a:schemeClr val="accent1"/>
          </a:solidFill>
          <a:ln w="12700">
            <a:noFill/>
          </a:ln>
        </p:spPr>
        <p:txBody>
          <a:bodyPr/>
          <a:lstStyle>
            <a:lvl1pPr marL="0" indent="0">
              <a:buNone/>
              <a:defRPr/>
            </a:lvl1pPr>
          </a:lstStyle>
          <a:p>
            <a:pPr lvl="0"/>
            <a:r>
              <a:rPr lang="en-US" dirty="0"/>
              <a:t> </a:t>
            </a:r>
          </a:p>
        </p:txBody>
      </p:sp>
      <p:sp>
        <p:nvSpPr>
          <p:cNvPr id="23" name="Picture Placeholder 15">
            <a:extLst>
              <a:ext uri="{FF2B5EF4-FFF2-40B4-BE49-F238E27FC236}">
                <a16:creationId xmlns:a16="http://schemas.microsoft.com/office/drawing/2014/main" id="{8493613E-4406-4C2A-A5DE-409170FE6228}"/>
              </a:ext>
            </a:extLst>
          </p:cNvPr>
          <p:cNvSpPr>
            <a:spLocks noGrp="1"/>
          </p:cNvSpPr>
          <p:nvPr>
            <p:ph type="pic" sz="quarter" idx="29" hasCustomPrompt="1"/>
          </p:nvPr>
        </p:nvSpPr>
        <p:spPr>
          <a:xfrm>
            <a:off x="67651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4" name="Text Placeholder 10">
            <a:extLst>
              <a:ext uri="{FF2B5EF4-FFF2-40B4-BE49-F238E27FC236}">
                <a16:creationId xmlns:a16="http://schemas.microsoft.com/office/drawing/2014/main" id="{1ABE3A27-5DAC-4CC0-A6C4-5215A8F07337}"/>
              </a:ext>
            </a:extLst>
          </p:cNvPr>
          <p:cNvSpPr>
            <a:spLocks noGrp="1"/>
          </p:cNvSpPr>
          <p:nvPr>
            <p:ph type="body" sz="quarter" idx="30" hasCustomPrompt="1"/>
          </p:nvPr>
        </p:nvSpPr>
        <p:spPr>
          <a:xfrm>
            <a:off x="9010149" y="2043303"/>
            <a:ext cx="2596896" cy="2359152"/>
          </a:xfrm>
          <a:solidFill>
            <a:schemeClr val="accent4"/>
          </a:solidFill>
          <a:ln w="12700">
            <a:noFill/>
          </a:ln>
        </p:spPr>
        <p:txBody>
          <a:bodyPr/>
          <a:lstStyle>
            <a:lvl1pPr marL="0" indent="0">
              <a:buNone/>
              <a:defRPr/>
            </a:lvl1pPr>
          </a:lstStyle>
          <a:p>
            <a:pPr lvl="0"/>
            <a:r>
              <a:rPr lang="en-US" dirty="0"/>
              <a:t> </a:t>
            </a:r>
          </a:p>
        </p:txBody>
      </p:sp>
      <p:sp>
        <p:nvSpPr>
          <p:cNvPr id="25" name="Picture Placeholder 15">
            <a:extLst>
              <a:ext uri="{FF2B5EF4-FFF2-40B4-BE49-F238E27FC236}">
                <a16:creationId xmlns:a16="http://schemas.microsoft.com/office/drawing/2014/main" id="{F067FF5B-D267-4C31-9DFA-B29392C609C7}"/>
              </a:ext>
            </a:extLst>
          </p:cNvPr>
          <p:cNvSpPr>
            <a:spLocks noGrp="1"/>
          </p:cNvSpPr>
          <p:nvPr>
            <p:ph type="pic" sz="quarter" idx="31" hasCustomPrompt="1"/>
          </p:nvPr>
        </p:nvSpPr>
        <p:spPr>
          <a:xfrm>
            <a:off x="95770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259446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ow of 4 Image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4680203"/>
            <a:ext cx="2597150" cy="354711"/>
          </a:xfrm>
        </p:spPr>
        <p:txBody>
          <a:bodyPr/>
          <a:lstStyle>
            <a:lvl1pPr marL="0" indent="0" algn="ctr">
              <a:spcAft>
                <a:spcPts val="0"/>
              </a:spcAft>
              <a:buNone/>
              <a:defRPr sz="1000" b="0" i="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3384009"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3384009"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4" name="Text Placeholder 9">
            <a:extLst>
              <a:ext uri="{FF2B5EF4-FFF2-40B4-BE49-F238E27FC236}">
                <a16:creationId xmlns:a16="http://schemas.microsoft.com/office/drawing/2014/main" id="{D27F57CF-39D1-4EAD-9070-C689EC6218E1}"/>
              </a:ext>
            </a:extLst>
          </p:cNvPr>
          <p:cNvSpPr>
            <a:spLocks noGrp="1"/>
          </p:cNvSpPr>
          <p:nvPr>
            <p:ph type="body" sz="quarter" idx="19" hasCustomPrompt="1"/>
          </p:nvPr>
        </p:nvSpPr>
        <p:spPr>
          <a:xfrm>
            <a:off x="6196377"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5" name="Text Placeholder 9">
            <a:extLst>
              <a:ext uri="{FF2B5EF4-FFF2-40B4-BE49-F238E27FC236}">
                <a16:creationId xmlns:a16="http://schemas.microsoft.com/office/drawing/2014/main" id="{9A4F527B-AE12-4C7B-A372-3F12EB2EDC3C}"/>
              </a:ext>
            </a:extLst>
          </p:cNvPr>
          <p:cNvSpPr>
            <a:spLocks noGrp="1"/>
          </p:cNvSpPr>
          <p:nvPr>
            <p:ph type="body" sz="quarter" idx="20" hasCustomPrompt="1"/>
          </p:nvPr>
        </p:nvSpPr>
        <p:spPr>
          <a:xfrm>
            <a:off x="6196377"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9010022" y="4482892"/>
            <a:ext cx="2597150"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sz="1000" dirty="0"/>
              <a:t>Edit title, Georgia Bold</a:t>
            </a:r>
            <a:endParaRPr lang="en-US" dirty="0"/>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9008745" y="4680203"/>
            <a:ext cx="2597150"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p>
          <a:p>
            <a:pPr lvl="0"/>
            <a:r>
              <a:rPr lang="en-US" dirty="0"/>
              <a:t>Edit info line 2, Calibri Italic</a:t>
            </a:r>
          </a:p>
        </p:txBody>
      </p:sp>
      <p:sp>
        <p:nvSpPr>
          <p:cNvPr id="19" name="Text Placeholder 10">
            <a:extLst>
              <a:ext uri="{FF2B5EF4-FFF2-40B4-BE49-F238E27FC236}">
                <a16:creationId xmlns:a16="http://schemas.microsoft.com/office/drawing/2014/main" id="{2ED63FA0-A367-48A9-BC35-4820639C1B26}"/>
              </a:ext>
            </a:extLst>
          </p:cNvPr>
          <p:cNvSpPr>
            <a:spLocks noGrp="1"/>
          </p:cNvSpPr>
          <p:nvPr>
            <p:ph type="body" sz="quarter" idx="25" hasCustomPrompt="1"/>
          </p:nvPr>
        </p:nvSpPr>
        <p:spPr>
          <a:xfrm>
            <a:off x="571641" y="2043303"/>
            <a:ext cx="2596896" cy="2359152"/>
          </a:xfrm>
          <a:solidFill>
            <a:schemeClr val="accent2"/>
          </a:solidFill>
          <a:ln w="12700">
            <a:noFill/>
          </a:ln>
        </p:spPr>
        <p:txBody>
          <a:bodyPr/>
          <a:lstStyle>
            <a:lvl1pPr marL="0" indent="0">
              <a:buNone/>
              <a:defRPr/>
            </a:lvl1pPr>
          </a:lstStyle>
          <a:p>
            <a:pPr lvl="0"/>
            <a:r>
              <a:rPr lang="en-US" dirty="0"/>
              <a:t> </a:t>
            </a:r>
          </a:p>
        </p:txBody>
      </p:sp>
      <p:sp>
        <p:nvSpPr>
          <p:cNvPr id="6" name="Picture Placeholder 15">
            <a:extLst>
              <a:ext uri="{FF2B5EF4-FFF2-40B4-BE49-F238E27FC236}">
                <a16:creationId xmlns:a16="http://schemas.microsoft.com/office/drawing/2014/main" id="{FCD58772-3DA2-41C2-8A81-7FFFF06DC9A6}"/>
              </a:ext>
            </a:extLst>
          </p:cNvPr>
          <p:cNvSpPr>
            <a:spLocks noGrp="1"/>
          </p:cNvSpPr>
          <p:nvPr>
            <p:ph type="pic" sz="quarter" idx="12" hasCustomPrompt="1"/>
          </p:nvPr>
        </p:nvSpPr>
        <p:spPr>
          <a:xfrm>
            <a:off x="1138569"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1DDCFC2F-8C22-40A6-8BFF-C64182AB9C09}"/>
              </a:ext>
            </a:extLst>
          </p:cNvPr>
          <p:cNvSpPr>
            <a:spLocks noGrp="1"/>
          </p:cNvSpPr>
          <p:nvPr>
            <p:ph type="body" sz="quarter" idx="26" hasCustomPrompt="1"/>
          </p:nvPr>
        </p:nvSpPr>
        <p:spPr>
          <a:xfrm>
            <a:off x="3384945" y="2043303"/>
            <a:ext cx="2596896" cy="2359152"/>
          </a:xfrm>
          <a:solidFill>
            <a:schemeClr val="accent5"/>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B392DAB4-17AB-40B1-8C8F-F9C0DAA52B3A}"/>
              </a:ext>
            </a:extLst>
          </p:cNvPr>
          <p:cNvSpPr>
            <a:spLocks noGrp="1"/>
          </p:cNvSpPr>
          <p:nvPr>
            <p:ph type="pic" sz="quarter" idx="27" hasCustomPrompt="1"/>
          </p:nvPr>
        </p:nvSpPr>
        <p:spPr>
          <a:xfrm>
            <a:off x="3951873"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2" name="Text Placeholder 10">
            <a:extLst>
              <a:ext uri="{FF2B5EF4-FFF2-40B4-BE49-F238E27FC236}">
                <a16:creationId xmlns:a16="http://schemas.microsoft.com/office/drawing/2014/main" id="{4B64CA84-8984-4F28-A326-008FA275B396}"/>
              </a:ext>
            </a:extLst>
          </p:cNvPr>
          <p:cNvSpPr>
            <a:spLocks noGrp="1"/>
          </p:cNvSpPr>
          <p:nvPr>
            <p:ph type="body" sz="quarter" idx="28" hasCustomPrompt="1"/>
          </p:nvPr>
        </p:nvSpPr>
        <p:spPr>
          <a:xfrm>
            <a:off x="6198249" y="2043303"/>
            <a:ext cx="2596896" cy="2359152"/>
          </a:xfrm>
          <a:solidFill>
            <a:schemeClr val="accent2"/>
          </a:solidFill>
          <a:ln w="12700">
            <a:noFill/>
          </a:ln>
        </p:spPr>
        <p:txBody>
          <a:bodyPr/>
          <a:lstStyle>
            <a:lvl1pPr marL="0" indent="0">
              <a:buNone/>
              <a:defRPr/>
            </a:lvl1pPr>
          </a:lstStyle>
          <a:p>
            <a:pPr lvl="0"/>
            <a:r>
              <a:rPr lang="en-US" dirty="0"/>
              <a:t> </a:t>
            </a:r>
          </a:p>
        </p:txBody>
      </p:sp>
      <p:sp>
        <p:nvSpPr>
          <p:cNvPr id="23" name="Picture Placeholder 15">
            <a:extLst>
              <a:ext uri="{FF2B5EF4-FFF2-40B4-BE49-F238E27FC236}">
                <a16:creationId xmlns:a16="http://schemas.microsoft.com/office/drawing/2014/main" id="{8493613E-4406-4C2A-A5DE-409170FE6228}"/>
              </a:ext>
            </a:extLst>
          </p:cNvPr>
          <p:cNvSpPr>
            <a:spLocks noGrp="1"/>
          </p:cNvSpPr>
          <p:nvPr>
            <p:ph type="pic" sz="quarter" idx="29" hasCustomPrompt="1"/>
          </p:nvPr>
        </p:nvSpPr>
        <p:spPr>
          <a:xfrm>
            <a:off x="67651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insert image</a:t>
            </a:r>
          </a:p>
        </p:txBody>
      </p:sp>
      <p:sp>
        <p:nvSpPr>
          <p:cNvPr id="24" name="Text Placeholder 10">
            <a:extLst>
              <a:ext uri="{FF2B5EF4-FFF2-40B4-BE49-F238E27FC236}">
                <a16:creationId xmlns:a16="http://schemas.microsoft.com/office/drawing/2014/main" id="{1ABE3A27-5DAC-4CC0-A6C4-5215A8F07337}"/>
              </a:ext>
            </a:extLst>
          </p:cNvPr>
          <p:cNvSpPr>
            <a:spLocks noGrp="1"/>
          </p:cNvSpPr>
          <p:nvPr>
            <p:ph type="body" sz="quarter" idx="30" hasCustomPrompt="1"/>
          </p:nvPr>
        </p:nvSpPr>
        <p:spPr>
          <a:xfrm>
            <a:off x="9010149" y="2043303"/>
            <a:ext cx="2596896" cy="2359152"/>
          </a:xfrm>
          <a:solidFill>
            <a:schemeClr val="accent5"/>
          </a:solidFill>
          <a:ln w="12700">
            <a:noFill/>
          </a:ln>
        </p:spPr>
        <p:txBody>
          <a:bodyPr/>
          <a:lstStyle>
            <a:lvl1pPr marL="0" indent="0">
              <a:buNone/>
              <a:defRPr/>
            </a:lvl1pPr>
          </a:lstStyle>
          <a:p>
            <a:pPr lvl="0"/>
            <a:r>
              <a:rPr lang="en-US" dirty="0"/>
              <a:t> </a:t>
            </a:r>
          </a:p>
        </p:txBody>
      </p:sp>
      <p:sp>
        <p:nvSpPr>
          <p:cNvPr id="25" name="Picture Placeholder 15">
            <a:extLst>
              <a:ext uri="{FF2B5EF4-FFF2-40B4-BE49-F238E27FC236}">
                <a16:creationId xmlns:a16="http://schemas.microsoft.com/office/drawing/2014/main" id="{F067FF5B-D267-4C31-9DFA-B29392C609C7}"/>
              </a:ext>
            </a:extLst>
          </p:cNvPr>
          <p:cNvSpPr>
            <a:spLocks noGrp="1"/>
          </p:cNvSpPr>
          <p:nvPr>
            <p:ph type="pic" sz="quarter" idx="31" hasCustomPrompt="1"/>
          </p:nvPr>
        </p:nvSpPr>
        <p:spPr>
          <a:xfrm>
            <a:off x="9577077" y="2491359"/>
            <a:ext cx="1463040" cy="1463040"/>
          </a:xfrm>
        </p:spPr>
        <p:txBody>
          <a:bodyPr lIns="45720" tIns="45720" rIns="4572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14703483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ow of 3 Imag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122"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122"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060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0603"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4" name="Text Placeholder 10">
            <a:extLst>
              <a:ext uri="{FF2B5EF4-FFF2-40B4-BE49-F238E27FC236}">
                <a16:creationId xmlns:a16="http://schemas.microsoft.com/office/drawing/2014/main" id="{DB869BD3-84E3-4499-8F3F-D43EE9336E3A}"/>
              </a:ext>
            </a:extLst>
          </p:cNvPr>
          <p:cNvSpPr>
            <a:spLocks noGrp="1"/>
          </p:cNvSpPr>
          <p:nvPr>
            <p:ph type="body" sz="quarter" idx="25" hasCustomPrompt="1"/>
          </p:nvPr>
        </p:nvSpPr>
        <p:spPr>
          <a:xfrm>
            <a:off x="571641" y="2043303"/>
            <a:ext cx="3538728" cy="3191256"/>
          </a:xfrm>
        </p:spPr>
        <p:txBody>
          <a:bodyPr/>
          <a:lstStyle>
            <a:lvl1pPr marL="0" indent="0">
              <a:buNone/>
              <a:defRPr/>
            </a:lvl1pPr>
          </a:lstStyle>
          <a:p>
            <a:pPr lvl="0"/>
            <a:r>
              <a:rPr lang="en-US" dirty="0"/>
              <a:t> </a:t>
            </a:r>
          </a:p>
        </p:txBody>
      </p:sp>
      <p:sp>
        <p:nvSpPr>
          <p:cNvPr id="15" name="Picture Placeholder 15">
            <a:extLst>
              <a:ext uri="{FF2B5EF4-FFF2-40B4-BE49-F238E27FC236}">
                <a16:creationId xmlns:a16="http://schemas.microsoft.com/office/drawing/2014/main" id="{5B535610-1DEF-4D37-A34C-3EC5007F7B04}"/>
              </a:ext>
            </a:extLst>
          </p:cNvPr>
          <p:cNvSpPr>
            <a:spLocks noGrp="1"/>
          </p:cNvSpPr>
          <p:nvPr>
            <p:ph type="pic" sz="quarter" idx="12" hasCustomPrompt="1"/>
          </p:nvPr>
        </p:nvSpPr>
        <p:spPr>
          <a:xfrm>
            <a:off x="1426605"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8" name="Text Placeholder 10">
            <a:extLst>
              <a:ext uri="{FF2B5EF4-FFF2-40B4-BE49-F238E27FC236}">
                <a16:creationId xmlns:a16="http://schemas.microsoft.com/office/drawing/2014/main" id="{34BC903A-196D-4107-8A39-5CD53E66E088}"/>
              </a:ext>
            </a:extLst>
          </p:cNvPr>
          <p:cNvSpPr>
            <a:spLocks noGrp="1"/>
          </p:cNvSpPr>
          <p:nvPr>
            <p:ph type="body" sz="quarter" idx="26" hasCustomPrompt="1"/>
          </p:nvPr>
        </p:nvSpPr>
        <p:spPr>
          <a:xfrm>
            <a:off x="4321122" y="2043303"/>
            <a:ext cx="3538728" cy="3191256"/>
          </a:xfrm>
        </p:spPr>
        <p:txBody>
          <a:bodyPr/>
          <a:lstStyle>
            <a:lvl1pPr marL="0" indent="0">
              <a:buNone/>
              <a:defRPr/>
            </a:lvl1pPr>
          </a:lstStyle>
          <a:p>
            <a:pPr lvl="0"/>
            <a:r>
              <a:rPr lang="en-US" dirty="0"/>
              <a:t> </a:t>
            </a:r>
          </a:p>
        </p:txBody>
      </p:sp>
      <p:sp>
        <p:nvSpPr>
          <p:cNvPr id="19" name="Picture Placeholder 15">
            <a:extLst>
              <a:ext uri="{FF2B5EF4-FFF2-40B4-BE49-F238E27FC236}">
                <a16:creationId xmlns:a16="http://schemas.microsoft.com/office/drawing/2014/main" id="{606DA10F-E610-45D1-9644-FDB58AFBFCEE}"/>
              </a:ext>
            </a:extLst>
          </p:cNvPr>
          <p:cNvSpPr>
            <a:spLocks noGrp="1"/>
          </p:cNvSpPr>
          <p:nvPr>
            <p:ph type="pic" sz="quarter" idx="27" hasCustomPrompt="1"/>
          </p:nvPr>
        </p:nvSpPr>
        <p:spPr>
          <a:xfrm>
            <a:off x="5176086"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4B523119-B5EE-4A0F-80AE-DB213154CB79}"/>
              </a:ext>
            </a:extLst>
          </p:cNvPr>
          <p:cNvSpPr>
            <a:spLocks noGrp="1"/>
          </p:cNvSpPr>
          <p:nvPr>
            <p:ph type="body" sz="quarter" idx="28" hasCustomPrompt="1"/>
          </p:nvPr>
        </p:nvSpPr>
        <p:spPr>
          <a:xfrm>
            <a:off x="8070603" y="2043303"/>
            <a:ext cx="3538728" cy="3191256"/>
          </a:xfrm>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96D74AB2-7228-46B5-BA46-3981AC9ACA9E}"/>
              </a:ext>
            </a:extLst>
          </p:cNvPr>
          <p:cNvSpPr>
            <a:spLocks noGrp="1"/>
          </p:cNvSpPr>
          <p:nvPr>
            <p:ph type="pic" sz="quarter" idx="29" hasCustomPrompt="1"/>
          </p:nvPr>
        </p:nvSpPr>
        <p:spPr>
          <a:xfrm>
            <a:off x="892556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30844715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ow of 3 Image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122"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122"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060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0603"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4" name="Text Placeholder 10">
            <a:extLst>
              <a:ext uri="{FF2B5EF4-FFF2-40B4-BE49-F238E27FC236}">
                <a16:creationId xmlns:a16="http://schemas.microsoft.com/office/drawing/2014/main" id="{DB869BD3-84E3-4499-8F3F-D43EE9336E3A}"/>
              </a:ext>
            </a:extLst>
          </p:cNvPr>
          <p:cNvSpPr>
            <a:spLocks noGrp="1"/>
          </p:cNvSpPr>
          <p:nvPr>
            <p:ph type="body" sz="quarter" idx="25" hasCustomPrompt="1"/>
          </p:nvPr>
        </p:nvSpPr>
        <p:spPr>
          <a:xfrm>
            <a:off x="571641" y="2043303"/>
            <a:ext cx="3538728" cy="3191256"/>
          </a:xfrm>
          <a:solidFill>
            <a:schemeClr val="accent1"/>
          </a:solidFill>
          <a:ln w="12700">
            <a:noFill/>
          </a:ln>
        </p:spPr>
        <p:txBody>
          <a:bodyPr/>
          <a:lstStyle>
            <a:lvl1pPr marL="0" indent="0">
              <a:buNone/>
              <a:defRPr/>
            </a:lvl1pPr>
          </a:lstStyle>
          <a:p>
            <a:pPr lvl="0"/>
            <a:r>
              <a:rPr lang="en-US" dirty="0"/>
              <a:t> </a:t>
            </a:r>
          </a:p>
        </p:txBody>
      </p:sp>
      <p:sp>
        <p:nvSpPr>
          <p:cNvPr id="15" name="Picture Placeholder 15">
            <a:extLst>
              <a:ext uri="{FF2B5EF4-FFF2-40B4-BE49-F238E27FC236}">
                <a16:creationId xmlns:a16="http://schemas.microsoft.com/office/drawing/2014/main" id="{5B535610-1DEF-4D37-A34C-3EC5007F7B04}"/>
              </a:ext>
            </a:extLst>
          </p:cNvPr>
          <p:cNvSpPr>
            <a:spLocks noGrp="1"/>
          </p:cNvSpPr>
          <p:nvPr>
            <p:ph type="pic" sz="quarter" idx="12" hasCustomPrompt="1"/>
          </p:nvPr>
        </p:nvSpPr>
        <p:spPr>
          <a:xfrm>
            <a:off x="1426605"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8" name="Text Placeholder 10">
            <a:extLst>
              <a:ext uri="{FF2B5EF4-FFF2-40B4-BE49-F238E27FC236}">
                <a16:creationId xmlns:a16="http://schemas.microsoft.com/office/drawing/2014/main" id="{34BC903A-196D-4107-8A39-5CD53E66E088}"/>
              </a:ext>
            </a:extLst>
          </p:cNvPr>
          <p:cNvSpPr>
            <a:spLocks noGrp="1"/>
          </p:cNvSpPr>
          <p:nvPr>
            <p:ph type="body" sz="quarter" idx="26" hasCustomPrompt="1"/>
          </p:nvPr>
        </p:nvSpPr>
        <p:spPr>
          <a:xfrm>
            <a:off x="4321122" y="2043303"/>
            <a:ext cx="3538728" cy="3191256"/>
          </a:xfrm>
          <a:solidFill>
            <a:schemeClr val="accent4"/>
          </a:solidFill>
          <a:ln w="12700">
            <a:noFill/>
          </a:ln>
        </p:spPr>
        <p:txBody>
          <a:bodyPr/>
          <a:lstStyle>
            <a:lvl1pPr marL="0" indent="0">
              <a:buNone/>
              <a:defRPr/>
            </a:lvl1pPr>
          </a:lstStyle>
          <a:p>
            <a:pPr lvl="0"/>
            <a:r>
              <a:rPr lang="en-US" dirty="0"/>
              <a:t> </a:t>
            </a:r>
          </a:p>
        </p:txBody>
      </p:sp>
      <p:sp>
        <p:nvSpPr>
          <p:cNvPr id="19" name="Picture Placeholder 15">
            <a:extLst>
              <a:ext uri="{FF2B5EF4-FFF2-40B4-BE49-F238E27FC236}">
                <a16:creationId xmlns:a16="http://schemas.microsoft.com/office/drawing/2014/main" id="{606DA10F-E610-45D1-9644-FDB58AFBFCEE}"/>
              </a:ext>
            </a:extLst>
          </p:cNvPr>
          <p:cNvSpPr>
            <a:spLocks noGrp="1"/>
          </p:cNvSpPr>
          <p:nvPr>
            <p:ph type="pic" sz="quarter" idx="27" hasCustomPrompt="1"/>
          </p:nvPr>
        </p:nvSpPr>
        <p:spPr>
          <a:xfrm>
            <a:off x="5176086"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4B523119-B5EE-4A0F-80AE-DB213154CB79}"/>
              </a:ext>
            </a:extLst>
          </p:cNvPr>
          <p:cNvSpPr>
            <a:spLocks noGrp="1"/>
          </p:cNvSpPr>
          <p:nvPr>
            <p:ph type="body" sz="quarter" idx="28" hasCustomPrompt="1"/>
          </p:nvPr>
        </p:nvSpPr>
        <p:spPr>
          <a:xfrm>
            <a:off x="8070603" y="2043303"/>
            <a:ext cx="3538728" cy="3191256"/>
          </a:xfrm>
          <a:solidFill>
            <a:schemeClr val="accent1"/>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96D74AB2-7228-46B5-BA46-3981AC9ACA9E}"/>
              </a:ext>
            </a:extLst>
          </p:cNvPr>
          <p:cNvSpPr>
            <a:spLocks noGrp="1"/>
          </p:cNvSpPr>
          <p:nvPr>
            <p:ph type="pic" sz="quarter" idx="29" hasCustomPrompt="1"/>
          </p:nvPr>
        </p:nvSpPr>
        <p:spPr>
          <a:xfrm>
            <a:off x="892556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42182304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ow of 3 Image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641"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2" name="Text Placeholder 9">
            <a:extLst>
              <a:ext uri="{FF2B5EF4-FFF2-40B4-BE49-F238E27FC236}">
                <a16:creationId xmlns:a16="http://schemas.microsoft.com/office/drawing/2014/main" id="{19A73625-01DE-4E36-9874-D53F66542E4B}"/>
              </a:ext>
            </a:extLst>
          </p:cNvPr>
          <p:cNvSpPr>
            <a:spLocks noGrp="1"/>
          </p:cNvSpPr>
          <p:nvPr>
            <p:ph type="body" sz="quarter" idx="17" hasCustomPrompt="1"/>
          </p:nvPr>
        </p:nvSpPr>
        <p:spPr>
          <a:xfrm>
            <a:off x="4321122"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3" name="Text Placeholder 9">
            <a:extLst>
              <a:ext uri="{FF2B5EF4-FFF2-40B4-BE49-F238E27FC236}">
                <a16:creationId xmlns:a16="http://schemas.microsoft.com/office/drawing/2014/main" id="{7E98720E-B6A2-48FE-97B5-8E306F411301}"/>
              </a:ext>
            </a:extLst>
          </p:cNvPr>
          <p:cNvSpPr>
            <a:spLocks noGrp="1"/>
          </p:cNvSpPr>
          <p:nvPr>
            <p:ph type="body" sz="quarter" idx="18" hasCustomPrompt="1"/>
          </p:nvPr>
        </p:nvSpPr>
        <p:spPr>
          <a:xfrm>
            <a:off x="4321122"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6" name="Text Placeholder 9">
            <a:extLst>
              <a:ext uri="{FF2B5EF4-FFF2-40B4-BE49-F238E27FC236}">
                <a16:creationId xmlns:a16="http://schemas.microsoft.com/office/drawing/2014/main" id="{8430DA46-7C21-4258-B3B1-E0EA6129E287}"/>
              </a:ext>
            </a:extLst>
          </p:cNvPr>
          <p:cNvSpPr>
            <a:spLocks noGrp="1"/>
          </p:cNvSpPr>
          <p:nvPr>
            <p:ph type="body" sz="quarter" idx="21" hasCustomPrompt="1"/>
          </p:nvPr>
        </p:nvSpPr>
        <p:spPr>
          <a:xfrm>
            <a:off x="8070603" y="5466047"/>
            <a:ext cx="353872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7" name="Text Placeholder 9">
            <a:extLst>
              <a:ext uri="{FF2B5EF4-FFF2-40B4-BE49-F238E27FC236}">
                <a16:creationId xmlns:a16="http://schemas.microsoft.com/office/drawing/2014/main" id="{A106112C-FF53-4CD1-B65A-DF1C77C9CCC5}"/>
              </a:ext>
            </a:extLst>
          </p:cNvPr>
          <p:cNvSpPr>
            <a:spLocks noGrp="1"/>
          </p:cNvSpPr>
          <p:nvPr>
            <p:ph type="body" sz="quarter" idx="22" hasCustomPrompt="1"/>
          </p:nvPr>
        </p:nvSpPr>
        <p:spPr>
          <a:xfrm>
            <a:off x="8070603" y="5663358"/>
            <a:ext cx="353872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4" name="Text Placeholder 10">
            <a:extLst>
              <a:ext uri="{FF2B5EF4-FFF2-40B4-BE49-F238E27FC236}">
                <a16:creationId xmlns:a16="http://schemas.microsoft.com/office/drawing/2014/main" id="{DB869BD3-84E3-4499-8F3F-D43EE9336E3A}"/>
              </a:ext>
            </a:extLst>
          </p:cNvPr>
          <p:cNvSpPr>
            <a:spLocks noGrp="1"/>
          </p:cNvSpPr>
          <p:nvPr>
            <p:ph type="body" sz="quarter" idx="25" hasCustomPrompt="1"/>
          </p:nvPr>
        </p:nvSpPr>
        <p:spPr>
          <a:xfrm>
            <a:off x="571641" y="2043303"/>
            <a:ext cx="3538728" cy="3191256"/>
          </a:xfrm>
          <a:solidFill>
            <a:schemeClr val="accent2"/>
          </a:solidFill>
          <a:ln w="12700">
            <a:noFill/>
          </a:ln>
        </p:spPr>
        <p:txBody>
          <a:bodyPr/>
          <a:lstStyle>
            <a:lvl1pPr marL="0" indent="0">
              <a:buNone/>
              <a:defRPr/>
            </a:lvl1pPr>
          </a:lstStyle>
          <a:p>
            <a:pPr lvl="0"/>
            <a:r>
              <a:rPr lang="en-US" dirty="0"/>
              <a:t> </a:t>
            </a:r>
          </a:p>
        </p:txBody>
      </p:sp>
      <p:sp>
        <p:nvSpPr>
          <p:cNvPr id="15" name="Picture Placeholder 15">
            <a:extLst>
              <a:ext uri="{FF2B5EF4-FFF2-40B4-BE49-F238E27FC236}">
                <a16:creationId xmlns:a16="http://schemas.microsoft.com/office/drawing/2014/main" id="{5B535610-1DEF-4D37-A34C-3EC5007F7B04}"/>
              </a:ext>
            </a:extLst>
          </p:cNvPr>
          <p:cNvSpPr>
            <a:spLocks noGrp="1"/>
          </p:cNvSpPr>
          <p:nvPr>
            <p:ph type="pic" sz="quarter" idx="12" hasCustomPrompt="1"/>
          </p:nvPr>
        </p:nvSpPr>
        <p:spPr>
          <a:xfrm>
            <a:off x="1426605"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18" name="Text Placeholder 10">
            <a:extLst>
              <a:ext uri="{FF2B5EF4-FFF2-40B4-BE49-F238E27FC236}">
                <a16:creationId xmlns:a16="http://schemas.microsoft.com/office/drawing/2014/main" id="{34BC903A-196D-4107-8A39-5CD53E66E088}"/>
              </a:ext>
            </a:extLst>
          </p:cNvPr>
          <p:cNvSpPr>
            <a:spLocks noGrp="1"/>
          </p:cNvSpPr>
          <p:nvPr>
            <p:ph type="body" sz="quarter" idx="26" hasCustomPrompt="1"/>
          </p:nvPr>
        </p:nvSpPr>
        <p:spPr>
          <a:xfrm>
            <a:off x="4321122" y="2043303"/>
            <a:ext cx="3538728" cy="3191256"/>
          </a:xfrm>
          <a:solidFill>
            <a:schemeClr val="accent5"/>
          </a:solidFill>
          <a:ln w="12700">
            <a:noFill/>
          </a:ln>
        </p:spPr>
        <p:txBody>
          <a:bodyPr/>
          <a:lstStyle>
            <a:lvl1pPr marL="0" indent="0">
              <a:buNone/>
              <a:defRPr/>
            </a:lvl1pPr>
          </a:lstStyle>
          <a:p>
            <a:pPr lvl="0"/>
            <a:r>
              <a:rPr lang="en-US" dirty="0"/>
              <a:t> </a:t>
            </a:r>
          </a:p>
        </p:txBody>
      </p:sp>
      <p:sp>
        <p:nvSpPr>
          <p:cNvPr id="19" name="Picture Placeholder 15">
            <a:extLst>
              <a:ext uri="{FF2B5EF4-FFF2-40B4-BE49-F238E27FC236}">
                <a16:creationId xmlns:a16="http://schemas.microsoft.com/office/drawing/2014/main" id="{606DA10F-E610-45D1-9644-FDB58AFBFCEE}"/>
              </a:ext>
            </a:extLst>
          </p:cNvPr>
          <p:cNvSpPr>
            <a:spLocks noGrp="1"/>
          </p:cNvSpPr>
          <p:nvPr>
            <p:ph type="pic" sz="quarter" idx="27" hasCustomPrompt="1"/>
          </p:nvPr>
        </p:nvSpPr>
        <p:spPr>
          <a:xfrm>
            <a:off x="5176086"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20" name="Text Placeholder 10">
            <a:extLst>
              <a:ext uri="{FF2B5EF4-FFF2-40B4-BE49-F238E27FC236}">
                <a16:creationId xmlns:a16="http://schemas.microsoft.com/office/drawing/2014/main" id="{4B523119-B5EE-4A0F-80AE-DB213154CB79}"/>
              </a:ext>
            </a:extLst>
          </p:cNvPr>
          <p:cNvSpPr>
            <a:spLocks noGrp="1"/>
          </p:cNvSpPr>
          <p:nvPr>
            <p:ph type="body" sz="quarter" idx="28" hasCustomPrompt="1"/>
          </p:nvPr>
        </p:nvSpPr>
        <p:spPr>
          <a:xfrm>
            <a:off x="8070603" y="2043303"/>
            <a:ext cx="3538728" cy="3191256"/>
          </a:xfrm>
          <a:solidFill>
            <a:schemeClr val="accent2"/>
          </a:solidFill>
          <a:ln w="12700">
            <a:noFill/>
          </a:ln>
        </p:spPr>
        <p:txBody>
          <a:bodyPr/>
          <a:lstStyle>
            <a:lvl1pPr marL="0" indent="0">
              <a:buNone/>
              <a:defRPr/>
            </a:lvl1pPr>
          </a:lstStyle>
          <a:p>
            <a:pPr lvl="0"/>
            <a:r>
              <a:rPr lang="en-US" dirty="0"/>
              <a:t> </a:t>
            </a:r>
          </a:p>
        </p:txBody>
      </p:sp>
      <p:sp>
        <p:nvSpPr>
          <p:cNvPr id="21" name="Picture Placeholder 15">
            <a:extLst>
              <a:ext uri="{FF2B5EF4-FFF2-40B4-BE49-F238E27FC236}">
                <a16:creationId xmlns:a16="http://schemas.microsoft.com/office/drawing/2014/main" id="{96D74AB2-7228-46B5-BA46-3981AC9ACA9E}"/>
              </a:ext>
            </a:extLst>
          </p:cNvPr>
          <p:cNvSpPr>
            <a:spLocks noGrp="1"/>
          </p:cNvSpPr>
          <p:nvPr>
            <p:ph type="pic" sz="quarter" idx="29" hasCustomPrompt="1"/>
          </p:nvPr>
        </p:nvSpPr>
        <p:spPr>
          <a:xfrm>
            <a:off x="8925567" y="2724531"/>
            <a:ext cx="1828800" cy="1828800"/>
          </a:xfrm>
        </p:spPr>
        <p:txBody>
          <a:bodyPr lIns="0" tIns="182880" rIns="0"/>
          <a:lstStyle>
            <a:lvl1pPr marL="0" indent="0" algn="ctr">
              <a:lnSpc>
                <a:spcPct val="100000"/>
              </a:lnSpc>
              <a:spcAft>
                <a:spcPts val="0"/>
              </a:spcAft>
              <a:buNone/>
              <a:defRPr sz="14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40860795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ow of 6 Imag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2"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2"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296"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296"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3" name="Text Placeholder 10">
            <a:extLst>
              <a:ext uri="{FF2B5EF4-FFF2-40B4-BE49-F238E27FC236}">
                <a16:creationId xmlns:a16="http://schemas.microsoft.com/office/drawing/2014/main" id="{49FD93F0-B110-4F65-A152-206996A1F016}"/>
              </a:ext>
            </a:extLst>
          </p:cNvPr>
          <p:cNvSpPr>
            <a:spLocks noGrp="1"/>
          </p:cNvSpPr>
          <p:nvPr>
            <p:ph type="body" sz="quarter" idx="32" hasCustomPrompt="1"/>
          </p:nvPr>
        </p:nvSpPr>
        <p:spPr>
          <a:xfrm>
            <a:off x="571641" y="2043303"/>
            <a:ext cx="1682496" cy="1517904"/>
          </a:xfrm>
        </p:spPr>
        <p:txBody>
          <a:bodyPr/>
          <a:lstStyle>
            <a:lvl1pPr marL="0" indent="0">
              <a:buNone/>
              <a:defRPr/>
            </a:lvl1pPr>
          </a:lstStyle>
          <a:p>
            <a:pPr lvl="0"/>
            <a:r>
              <a:rPr lang="en-US" dirty="0"/>
              <a:t> </a:t>
            </a:r>
          </a:p>
        </p:txBody>
      </p:sp>
      <p:sp>
        <p:nvSpPr>
          <p:cNvPr id="34" name="Picture Placeholder 15">
            <a:extLst>
              <a:ext uri="{FF2B5EF4-FFF2-40B4-BE49-F238E27FC236}">
                <a16:creationId xmlns:a16="http://schemas.microsoft.com/office/drawing/2014/main" id="{7D35E695-B251-4999-BECC-8037D30C18C1}"/>
              </a:ext>
            </a:extLst>
          </p:cNvPr>
          <p:cNvSpPr>
            <a:spLocks noGrp="1"/>
          </p:cNvSpPr>
          <p:nvPr>
            <p:ph type="pic" sz="quarter" idx="12" hasCustomPrompt="1"/>
          </p:nvPr>
        </p:nvSpPr>
        <p:spPr>
          <a:xfrm>
            <a:off x="86424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5" name="Text Placeholder 10">
            <a:extLst>
              <a:ext uri="{FF2B5EF4-FFF2-40B4-BE49-F238E27FC236}">
                <a16:creationId xmlns:a16="http://schemas.microsoft.com/office/drawing/2014/main" id="{BEF02564-5D82-4B6F-B882-6E57FF1DF8ED}"/>
              </a:ext>
            </a:extLst>
          </p:cNvPr>
          <p:cNvSpPr>
            <a:spLocks noGrp="1"/>
          </p:cNvSpPr>
          <p:nvPr>
            <p:ph type="body" sz="quarter" idx="33" hasCustomPrompt="1"/>
          </p:nvPr>
        </p:nvSpPr>
        <p:spPr>
          <a:xfrm>
            <a:off x="2442536" y="2043303"/>
            <a:ext cx="1682496" cy="1517904"/>
          </a:xfrm>
        </p:spPr>
        <p:txBody>
          <a:bodyPr/>
          <a:lstStyle>
            <a:lvl1pPr marL="0" indent="0">
              <a:buNone/>
              <a:defRPr/>
            </a:lvl1pPr>
          </a:lstStyle>
          <a:p>
            <a:pPr lvl="0"/>
            <a:r>
              <a:rPr lang="en-US" dirty="0"/>
              <a:t> </a:t>
            </a:r>
          </a:p>
        </p:txBody>
      </p:sp>
      <p:sp>
        <p:nvSpPr>
          <p:cNvPr id="36" name="Picture Placeholder 15">
            <a:extLst>
              <a:ext uri="{FF2B5EF4-FFF2-40B4-BE49-F238E27FC236}">
                <a16:creationId xmlns:a16="http://schemas.microsoft.com/office/drawing/2014/main" id="{EB805D6F-BE1D-4C95-B69A-75C49595DC4D}"/>
              </a:ext>
            </a:extLst>
          </p:cNvPr>
          <p:cNvSpPr>
            <a:spLocks noGrp="1"/>
          </p:cNvSpPr>
          <p:nvPr>
            <p:ph type="pic" sz="quarter" idx="34" hasCustomPrompt="1"/>
          </p:nvPr>
        </p:nvSpPr>
        <p:spPr>
          <a:xfrm>
            <a:off x="273514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7" name="Text Placeholder 10">
            <a:extLst>
              <a:ext uri="{FF2B5EF4-FFF2-40B4-BE49-F238E27FC236}">
                <a16:creationId xmlns:a16="http://schemas.microsoft.com/office/drawing/2014/main" id="{8F4CA7B1-7B72-405E-A5B8-2D6D5EBCA909}"/>
              </a:ext>
            </a:extLst>
          </p:cNvPr>
          <p:cNvSpPr>
            <a:spLocks noGrp="1"/>
          </p:cNvSpPr>
          <p:nvPr>
            <p:ph type="body" sz="quarter" idx="35" hasCustomPrompt="1"/>
          </p:nvPr>
        </p:nvSpPr>
        <p:spPr>
          <a:xfrm>
            <a:off x="4313431" y="2043303"/>
            <a:ext cx="1682496" cy="1517904"/>
          </a:xfrm>
        </p:spPr>
        <p:txBody>
          <a:bodyPr/>
          <a:lstStyle>
            <a:lvl1pPr marL="0" indent="0">
              <a:buNone/>
              <a:defRPr/>
            </a:lvl1pPr>
          </a:lstStyle>
          <a:p>
            <a:pPr lvl="0"/>
            <a:r>
              <a:rPr lang="en-US" dirty="0"/>
              <a:t> </a:t>
            </a:r>
          </a:p>
        </p:txBody>
      </p:sp>
      <p:sp>
        <p:nvSpPr>
          <p:cNvPr id="38" name="Picture Placeholder 15">
            <a:extLst>
              <a:ext uri="{FF2B5EF4-FFF2-40B4-BE49-F238E27FC236}">
                <a16:creationId xmlns:a16="http://schemas.microsoft.com/office/drawing/2014/main" id="{EA444C43-D1B8-4755-853A-526EEC413CFB}"/>
              </a:ext>
            </a:extLst>
          </p:cNvPr>
          <p:cNvSpPr>
            <a:spLocks noGrp="1"/>
          </p:cNvSpPr>
          <p:nvPr>
            <p:ph type="pic" sz="quarter" idx="36" hasCustomPrompt="1"/>
          </p:nvPr>
        </p:nvSpPr>
        <p:spPr>
          <a:xfrm>
            <a:off x="460603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9" name="Text Placeholder 10">
            <a:extLst>
              <a:ext uri="{FF2B5EF4-FFF2-40B4-BE49-F238E27FC236}">
                <a16:creationId xmlns:a16="http://schemas.microsoft.com/office/drawing/2014/main" id="{807D8C76-8ABC-48F2-80B4-7EDB0A08F455}"/>
              </a:ext>
            </a:extLst>
          </p:cNvPr>
          <p:cNvSpPr>
            <a:spLocks noGrp="1"/>
          </p:cNvSpPr>
          <p:nvPr>
            <p:ph type="body" sz="quarter" idx="37" hasCustomPrompt="1"/>
          </p:nvPr>
        </p:nvSpPr>
        <p:spPr>
          <a:xfrm>
            <a:off x="6184326" y="2043303"/>
            <a:ext cx="1682496" cy="1517904"/>
          </a:xfrm>
        </p:spPr>
        <p:txBody>
          <a:bodyPr/>
          <a:lstStyle>
            <a:lvl1pPr marL="0" indent="0">
              <a:buNone/>
              <a:defRPr/>
            </a:lvl1pPr>
          </a:lstStyle>
          <a:p>
            <a:pPr lvl="0"/>
            <a:r>
              <a:rPr lang="en-US" dirty="0"/>
              <a:t> </a:t>
            </a:r>
          </a:p>
        </p:txBody>
      </p:sp>
      <p:sp>
        <p:nvSpPr>
          <p:cNvPr id="40" name="Picture Placeholder 15">
            <a:extLst>
              <a:ext uri="{FF2B5EF4-FFF2-40B4-BE49-F238E27FC236}">
                <a16:creationId xmlns:a16="http://schemas.microsoft.com/office/drawing/2014/main" id="{F8D5AD3D-C84F-4DF2-9FAC-9C14DAA636EE}"/>
              </a:ext>
            </a:extLst>
          </p:cNvPr>
          <p:cNvSpPr>
            <a:spLocks noGrp="1"/>
          </p:cNvSpPr>
          <p:nvPr>
            <p:ph type="pic" sz="quarter" idx="38" hasCustomPrompt="1"/>
          </p:nvPr>
        </p:nvSpPr>
        <p:spPr>
          <a:xfrm>
            <a:off x="647693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1" name="Text Placeholder 10">
            <a:extLst>
              <a:ext uri="{FF2B5EF4-FFF2-40B4-BE49-F238E27FC236}">
                <a16:creationId xmlns:a16="http://schemas.microsoft.com/office/drawing/2014/main" id="{D72444EE-CB87-4BE7-AEBD-AE79B5A551AF}"/>
              </a:ext>
            </a:extLst>
          </p:cNvPr>
          <p:cNvSpPr>
            <a:spLocks noGrp="1"/>
          </p:cNvSpPr>
          <p:nvPr>
            <p:ph type="body" sz="quarter" idx="39" hasCustomPrompt="1"/>
          </p:nvPr>
        </p:nvSpPr>
        <p:spPr>
          <a:xfrm>
            <a:off x="8055221" y="2043303"/>
            <a:ext cx="1682496" cy="1517904"/>
          </a:xfrm>
        </p:spPr>
        <p:txBody>
          <a:bodyPr/>
          <a:lstStyle>
            <a:lvl1pPr marL="0" indent="0">
              <a:buNone/>
              <a:defRPr/>
            </a:lvl1pPr>
          </a:lstStyle>
          <a:p>
            <a:pPr lvl="0"/>
            <a:r>
              <a:rPr lang="en-US" dirty="0"/>
              <a:t> </a:t>
            </a:r>
          </a:p>
        </p:txBody>
      </p:sp>
      <p:sp>
        <p:nvSpPr>
          <p:cNvPr id="42" name="Picture Placeholder 15">
            <a:extLst>
              <a:ext uri="{FF2B5EF4-FFF2-40B4-BE49-F238E27FC236}">
                <a16:creationId xmlns:a16="http://schemas.microsoft.com/office/drawing/2014/main" id="{174A4042-9F58-4F25-B1F2-B00635C9F0FA}"/>
              </a:ext>
            </a:extLst>
          </p:cNvPr>
          <p:cNvSpPr>
            <a:spLocks noGrp="1"/>
          </p:cNvSpPr>
          <p:nvPr>
            <p:ph type="pic" sz="quarter" idx="40" hasCustomPrompt="1"/>
          </p:nvPr>
        </p:nvSpPr>
        <p:spPr>
          <a:xfrm>
            <a:off x="834782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3" name="Text Placeholder 10">
            <a:extLst>
              <a:ext uri="{FF2B5EF4-FFF2-40B4-BE49-F238E27FC236}">
                <a16:creationId xmlns:a16="http://schemas.microsoft.com/office/drawing/2014/main" id="{F516A81F-A25C-4EEB-8B39-AEF53576B183}"/>
              </a:ext>
            </a:extLst>
          </p:cNvPr>
          <p:cNvSpPr>
            <a:spLocks noGrp="1"/>
          </p:cNvSpPr>
          <p:nvPr>
            <p:ph type="body" sz="quarter" idx="41" hasCustomPrompt="1"/>
          </p:nvPr>
        </p:nvSpPr>
        <p:spPr>
          <a:xfrm>
            <a:off x="9926117" y="2043303"/>
            <a:ext cx="1682496" cy="1517904"/>
          </a:xfrm>
        </p:spPr>
        <p:txBody>
          <a:bodyPr/>
          <a:lstStyle>
            <a:lvl1pPr marL="0" indent="0">
              <a:buNone/>
              <a:defRPr/>
            </a:lvl1pPr>
          </a:lstStyle>
          <a:p>
            <a:pPr lvl="0"/>
            <a:r>
              <a:rPr lang="en-US" dirty="0"/>
              <a:t> </a:t>
            </a:r>
          </a:p>
        </p:txBody>
      </p:sp>
      <p:sp>
        <p:nvSpPr>
          <p:cNvPr id="44" name="Picture Placeholder 15">
            <a:extLst>
              <a:ext uri="{FF2B5EF4-FFF2-40B4-BE49-F238E27FC236}">
                <a16:creationId xmlns:a16="http://schemas.microsoft.com/office/drawing/2014/main" id="{BBAF5BE9-535D-4006-BA78-57ED22430F83}"/>
              </a:ext>
            </a:extLst>
          </p:cNvPr>
          <p:cNvSpPr>
            <a:spLocks noGrp="1"/>
          </p:cNvSpPr>
          <p:nvPr>
            <p:ph type="pic" sz="quarter" idx="42" hasCustomPrompt="1"/>
          </p:nvPr>
        </p:nvSpPr>
        <p:spPr>
          <a:xfrm>
            <a:off x="1021872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12562758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ow of 6 Image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2"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2"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296"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296"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3" name="Text Placeholder 10">
            <a:extLst>
              <a:ext uri="{FF2B5EF4-FFF2-40B4-BE49-F238E27FC236}">
                <a16:creationId xmlns:a16="http://schemas.microsoft.com/office/drawing/2014/main" id="{49FD93F0-B110-4F65-A152-206996A1F016}"/>
              </a:ext>
            </a:extLst>
          </p:cNvPr>
          <p:cNvSpPr>
            <a:spLocks noGrp="1"/>
          </p:cNvSpPr>
          <p:nvPr>
            <p:ph type="body" sz="quarter" idx="32" hasCustomPrompt="1"/>
          </p:nvPr>
        </p:nvSpPr>
        <p:spPr>
          <a:xfrm>
            <a:off x="571641" y="2043303"/>
            <a:ext cx="1682496" cy="1517904"/>
          </a:xfrm>
          <a:solidFill>
            <a:schemeClr val="accent1"/>
          </a:solidFill>
        </p:spPr>
        <p:txBody>
          <a:bodyPr/>
          <a:lstStyle>
            <a:lvl1pPr marL="0" indent="0">
              <a:buNone/>
              <a:defRPr/>
            </a:lvl1pPr>
          </a:lstStyle>
          <a:p>
            <a:pPr lvl="0"/>
            <a:r>
              <a:rPr lang="en-US" dirty="0"/>
              <a:t> </a:t>
            </a:r>
          </a:p>
        </p:txBody>
      </p:sp>
      <p:sp>
        <p:nvSpPr>
          <p:cNvPr id="34" name="Picture Placeholder 15">
            <a:extLst>
              <a:ext uri="{FF2B5EF4-FFF2-40B4-BE49-F238E27FC236}">
                <a16:creationId xmlns:a16="http://schemas.microsoft.com/office/drawing/2014/main" id="{7D35E695-B251-4999-BECC-8037D30C18C1}"/>
              </a:ext>
            </a:extLst>
          </p:cNvPr>
          <p:cNvSpPr>
            <a:spLocks noGrp="1"/>
          </p:cNvSpPr>
          <p:nvPr>
            <p:ph type="pic" sz="quarter" idx="12" hasCustomPrompt="1"/>
          </p:nvPr>
        </p:nvSpPr>
        <p:spPr>
          <a:xfrm>
            <a:off x="86424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5" name="Text Placeholder 10">
            <a:extLst>
              <a:ext uri="{FF2B5EF4-FFF2-40B4-BE49-F238E27FC236}">
                <a16:creationId xmlns:a16="http://schemas.microsoft.com/office/drawing/2014/main" id="{BEF02564-5D82-4B6F-B882-6E57FF1DF8ED}"/>
              </a:ext>
            </a:extLst>
          </p:cNvPr>
          <p:cNvSpPr>
            <a:spLocks noGrp="1"/>
          </p:cNvSpPr>
          <p:nvPr>
            <p:ph type="body" sz="quarter" idx="33" hasCustomPrompt="1"/>
          </p:nvPr>
        </p:nvSpPr>
        <p:spPr>
          <a:xfrm>
            <a:off x="2442536" y="2043303"/>
            <a:ext cx="1682496" cy="1517904"/>
          </a:xfrm>
          <a:solidFill>
            <a:schemeClr val="accent4"/>
          </a:solidFill>
        </p:spPr>
        <p:txBody>
          <a:bodyPr/>
          <a:lstStyle>
            <a:lvl1pPr marL="0" indent="0">
              <a:buNone/>
              <a:defRPr/>
            </a:lvl1pPr>
          </a:lstStyle>
          <a:p>
            <a:pPr lvl="0"/>
            <a:r>
              <a:rPr lang="en-US" dirty="0"/>
              <a:t> </a:t>
            </a:r>
          </a:p>
        </p:txBody>
      </p:sp>
      <p:sp>
        <p:nvSpPr>
          <p:cNvPr id="36" name="Picture Placeholder 15">
            <a:extLst>
              <a:ext uri="{FF2B5EF4-FFF2-40B4-BE49-F238E27FC236}">
                <a16:creationId xmlns:a16="http://schemas.microsoft.com/office/drawing/2014/main" id="{EB805D6F-BE1D-4C95-B69A-75C49595DC4D}"/>
              </a:ext>
            </a:extLst>
          </p:cNvPr>
          <p:cNvSpPr>
            <a:spLocks noGrp="1"/>
          </p:cNvSpPr>
          <p:nvPr>
            <p:ph type="pic" sz="quarter" idx="34" hasCustomPrompt="1"/>
          </p:nvPr>
        </p:nvSpPr>
        <p:spPr>
          <a:xfrm>
            <a:off x="273514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7" name="Text Placeholder 10">
            <a:extLst>
              <a:ext uri="{FF2B5EF4-FFF2-40B4-BE49-F238E27FC236}">
                <a16:creationId xmlns:a16="http://schemas.microsoft.com/office/drawing/2014/main" id="{8F4CA7B1-7B72-405E-A5B8-2D6D5EBCA909}"/>
              </a:ext>
            </a:extLst>
          </p:cNvPr>
          <p:cNvSpPr>
            <a:spLocks noGrp="1"/>
          </p:cNvSpPr>
          <p:nvPr>
            <p:ph type="body" sz="quarter" idx="35" hasCustomPrompt="1"/>
          </p:nvPr>
        </p:nvSpPr>
        <p:spPr>
          <a:xfrm>
            <a:off x="4313431" y="2043303"/>
            <a:ext cx="1682496" cy="1517904"/>
          </a:xfrm>
          <a:solidFill>
            <a:schemeClr val="accent1"/>
          </a:solidFill>
        </p:spPr>
        <p:txBody>
          <a:bodyPr/>
          <a:lstStyle>
            <a:lvl1pPr marL="0" indent="0">
              <a:buNone/>
              <a:defRPr/>
            </a:lvl1pPr>
          </a:lstStyle>
          <a:p>
            <a:pPr lvl="0"/>
            <a:r>
              <a:rPr lang="en-US" dirty="0"/>
              <a:t> </a:t>
            </a:r>
          </a:p>
        </p:txBody>
      </p:sp>
      <p:sp>
        <p:nvSpPr>
          <p:cNvPr id="38" name="Picture Placeholder 15">
            <a:extLst>
              <a:ext uri="{FF2B5EF4-FFF2-40B4-BE49-F238E27FC236}">
                <a16:creationId xmlns:a16="http://schemas.microsoft.com/office/drawing/2014/main" id="{EA444C43-D1B8-4755-853A-526EEC413CFB}"/>
              </a:ext>
            </a:extLst>
          </p:cNvPr>
          <p:cNvSpPr>
            <a:spLocks noGrp="1"/>
          </p:cNvSpPr>
          <p:nvPr>
            <p:ph type="pic" sz="quarter" idx="36" hasCustomPrompt="1"/>
          </p:nvPr>
        </p:nvSpPr>
        <p:spPr>
          <a:xfrm>
            <a:off x="460603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9" name="Text Placeholder 10">
            <a:extLst>
              <a:ext uri="{FF2B5EF4-FFF2-40B4-BE49-F238E27FC236}">
                <a16:creationId xmlns:a16="http://schemas.microsoft.com/office/drawing/2014/main" id="{807D8C76-8ABC-48F2-80B4-7EDB0A08F455}"/>
              </a:ext>
            </a:extLst>
          </p:cNvPr>
          <p:cNvSpPr>
            <a:spLocks noGrp="1"/>
          </p:cNvSpPr>
          <p:nvPr>
            <p:ph type="body" sz="quarter" idx="37" hasCustomPrompt="1"/>
          </p:nvPr>
        </p:nvSpPr>
        <p:spPr>
          <a:xfrm>
            <a:off x="6184326" y="2043303"/>
            <a:ext cx="1682496" cy="1517904"/>
          </a:xfrm>
          <a:solidFill>
            <a:schemeClr val="accent4"/>
          </a:solidFill>
        </p:spPr>
        <p:txBody>
          <a:bodyPr/>
          <a:lstStyle>
            <a:lvl1pPr marL="0" indent="0">
              <a:buNone/>
              <a:defRPr/>
            </a:lvl1pPr>
          </a:lstStyle>
          <a:p>
            <a:pPr lvl="0"/>
            <a:r>
              <a:rPr lang="en-US" dirty="0"/>
              <a:t> </a:t>
            </a:r>
          </a:p>
        </p:txBody>
      </p:sp>
      <p:sp>
        <p:nvSpPr>
          <p:cNvPr id="40" name="Picture Placeholder 15">
            <a:extLst>
              <a:ext uri="{FF2B5EF4-FFF2-40B4-BE49-F238E27FC236}">
                <a16:creationId xmlns:a16="http://schemas.microsoft.com/office/drawing/2014/main" id="{F8D5AD3D-C84F-4DF2-9FAC-9C14DAA636EE}"/>
              </a:ext>
            </a:extLst>
          </p:cNvPr>
          <p:cNvSpPr>
            <a:spLocks noGrp="1"/>
          </p:cNvSpPr>
          <p:nvPr>
            <p:ph type="pic" sz="quarter" idx="38" hasCustomPrompt="1"/>
          </p:nvPr>
        </p:nvSpPr>
        <p:spPr>
          <a:xfrm>
            <a:off x="647693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1" name="Text Placeholder 10">
            <a:extLst>
              <a:ext uri="{FF2B5EF4-FFF2-40B4-BE49-F238E27FC236}">
                <a16:creationId xmlns:a16="http://schemas.microsoft.com/office/drawing/2014/main" id="{D72444EE-CB87-4BE7-AEBD-AE79B5A551AF}"/>
              </a:ext>
            </a:extLst>
          </p:cNvPr>
          <p:cNvSpPr>
            <a:spLocks noGrp="1"/>
          </p:cNvSpPr>
          <p:nvPr>
            <p:ph type="body" sz="quarter" idx="39" hasCustomPrompt="1"/>
          </p:nvPr>
        </p:nvSpPr>
        <p:spPr>
          <a:xfrm>
            <a:off x="8055221" y="2043303"/>
            <a:ext cx="1682496" cy="1517904"/>
          </a:xfrm>
          <a:solidFill>
            <a:schemeClr val="accent1"/>
          </a:solidFill>
        </p:spPr>
        <p:txBody>
          <a:bodyPr/>
          <a:lstStyle>
            <a:lvl1pPr marL="0" indent="0">
              <a:buNone/>
              <a:defRPr/>
            </a:lvl1pPr>
          </a:lstStyle>
          <a:p>
            <a:pPr lvl="0"/>
            <a:r>
              <a:rPr lang="en-US" dirty="0"/>
              <a:t> </a:t>
            </a:r>
          </a:p>
        </p:txBody>
      </p:sp>
      <p:sp>
        <p:nvSpPr>
          <p:cNvPr id="42" name="Picture Placeholder 15">
            <a:extLst>
              <a:ext uri="{FF2B5EF4-FFF2-40B4-BE49-F238E27FC236}">
                <a16:creationId xmlns:a16="http://schemas.microsoft.com/office/drawing/2014/main" id="{174A4042-9F58-4F25-B1F2-B00635C9F0FA}"/>
              </a:ext>
            </a:extLst>
          </p:cNvPr>
          <p:cNvSpPr>
            <a:spLocks noGrp="1"/>
          </p:cNvSpPr>
          <p:nvPr>
            <p:ph type="pic" sz="quarter" idx="40" hasCustomPrompt="1"/>
          </p:nvPr>
        </p:nvSpPr>
        <p:spPr>
          <a:xfrm>
            <a:off x="834782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3" name="Text Placeholder 10">
            <a:extLst>
              <a:ext uri="{FF2B5EF4-FFF2-40B4-BE49-F238E27FC236}">
                <a16:creationId xmlns:a16="http://schemas.microsoft.com/office/drawing/2014/main" id="{F516A81F-A25C-4EEB-8B39-AEF53576B183}"/>
              </a:ext>
            </a:extLst>
          </p:cNvPr>
          <p:cNvSpPr>
            <a:spLocks noGrp="1"/>
          </p:cNvSpPr>
          <p:nvPr>
            <p:ph type="body" sz="quarter" idx="41" hasCustomPrompt="1"/>
          </p:nvPr>
        </p:nvSpPr>
        <p:spPr>
          <a:xfrm>
            <a:off x="9926117" y="2043303"/>
            <a:ext cx="1682496" cy="1517904"/>
          </a:xfrm>
          <a:solidFill>
            <a:schemeClr val="accent4"/>
          </a:solidFill>
        </p:spPr>
        <p:txBody>
          <a:bodyPr/>
          <a:lstStyle>
            <a:lvl1pPr marL="0" indent="0">
              <a:buNone/>
              <a:defRPr/>
            </a:lvl1pPr>
          </a:lstStyle>
          <a:p>
            <a:pPr lvl="0"/>
            <a:r>
              <a:rPr lang="en-US" dirty="0"/>
              <a:t> </a:t>
            </a:r>
          </a:p>
        </p:txBody>
      </p:sp>
      <p:sp>
        <p:nvSpPr>
          <p:cNvPr id="44" name="Picture Placeholder 15">
            <a:extLst>
              <a:ext uri="{FF2B5EF4-FFF2-40B4-BE49-F238E27FC236}">
                <a16:creationId xmlns:a16="http://schemas.microsoft.com/office/drawing/2014/main" id="{BBAF5BE9-535D-4006-BA78-57ED22430F83}"/>
              </a:ext>
            </a:extLst>
          </p:cNvPr>
          <p:cNvSpPr>
            <a:spLocks noGrp="1"/>
          </p:cNvSpPr>
          <p:nvPr>
            <p:ph type="pic" sz="quarter" idx="42" hasCustomPrompt="1"/>
          </p:nvPr>
        </p:nvSpPr>
        <p:spPr>
          <a:xfrm>
            <a:off x="1021872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9399878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ow of 6 Image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805"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10" name="Text Placeholder 9">
            <a:extLst>
              <a:ext uri="{FF2B5EF4-FFF2-40B4-BE49-F238E27FC236}">
                <a16:creationId xmlns:a16="http://schemas.microsoft.com/office/drawing/2014/main" id="{71C8065A-9BA7-499C-8A6B-9197CBE40C7D}"/>
              </a:ext>
            </a:extLst>
          </p:cNvPr>
          <p:cNvSpPr>
            <a:spLocks noGrp="1"/>
          </p:cNvSpPr>
          <p:nvPr>
            <p:ph type="body" sz="quarter" idx="15" hasCustomPrompt="1"/>
          </p:nvPr>
        </p:nvSpPr>
        <p:spPr>
          <a:xfrm>
            <a:off x="571641"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11" name="Text Placeholder 9">
            <a:extLst>
              <a:ext uri="{FF2B5EF4-FFF2-40B4-BE49-F238E27FC236}">
                <a16:creationId xmlns:a16="http://schemas.microsoft.com/office/drawing/2014/main" id="{08BD86BA-1E5F-41C0-9D71-7FE80C7632BC}"/>
              </a:ext>
            </a:extLst>
          </p:cNvPr>
          <p:cNvSpPr>
            <a:spLocks noGrp="1"/>
          </p:cNvSpPr>
          <p:nvPr>
            <p:ph type="body" sz="quarter" idx="16" hasCustomPrompt="1"/>
          </p:nvPr>
        </p:nvSpPr>
        <p:spPr>
          <a:xfrm>
            <a:off x="571641"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19" name="Text Placeholder 9">
            <a:extLst>
              <a:ext uri="{FF2B5EF4-FFF2-40B4-BE49-F238E27FC236}">
                <a16:creationId xmlns:a16="http://schemas.microsoft.com/office/drawing/2014/main" id="{5F3C667F-DC44-40DD-A863-922EDE54B33A}"/>
              </a:ext>
            </a:extLst>
          </p:cNvPr>
          <p:cNvSpPr>
            <a:spLocks noGrp="1"/>
          </p:cNvSpPr>
          <p:nvPr>
            <p:ph type="body" sz="quarter" idx="18" hasCustomPrompt="1"/>
          </p:nvPr>
        </p:nvSpPr>
        <p:spPr>
          <a:xfrm>
            <a:off x="2442608"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0" name="Text Placeholder 9">
            <a:extLst>
              <a:ext uri="{FF2B5EF4-FFF2-40B4-BE49-F238E27FC236}">
                <a16:creationId xmlns:a16="http://schemas.microsoft.com/office/drawing/2014/main" id="{595D40A1-0976-428F-A540-90B5BB180879}"/>
              </a:ext>
            </a:extLst>
          </p:cNvPr>
          <p:cNvSpPr>
            <a:spLocks noGrp="1"/>
          </p:cNvSpPr>
          <p:nvPr>
            <p:ph type="body" sz="quarter" idx="19" hasCustomPrompt="1"/>
          </p:nvPr>
        </p:nvSpPr>
        <p:spPr>
          <a:xfrm>
            <a:off x="2442608"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2" name="Text Placeholder 9">
            <a:extLst>
              <a:ext uri="{FF2B5EF4-FFF2-40B4-BE49-F238E27FC236}">
                <a16:creationId xmlns:a16="http://schemas.microsoft.com/office/drawing/2014/main" id="{E97C84F0-DAA8-4DF0-AAB8-5DA54038EE1B}"/>
              </a:ext>
            </a:extLst>
          </p:cNvPr>
          <p:cNvSpPr>
            <a:spLocks noGrp="1"/>
          </p:cNvSpPr>
          <p:nvPr>
            <p:ph type="body" sz="quarter" idx="21" hasCustomPrompt="1"/>
          </p:nvPr>
        </p:nvSpPr>
        <p:spPr>
          <a:xfrm>
            <a:off x="4313575"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3" name="Text Placeholder 9">
            <a:extLst>
              <a:ext uri="{FF2B5EF4-FFF2-40B4-BE49-F238E27FC236}">
                <a16:creationId xmlns:a16="http://schemas.microsoft.com/office/drawing/2014/main" id="{46E7466F-F483-4467-B72F-104331AA3DF5}"/>
              </a:ext>
            </a:extLst>
          </p:cNvPr>
          <p:cNvSpPr>
            <a:spLocks noGrp="1"/>
          </p:cNvSpPr>
          <p:nvPr>
            <p:ph type="body" sz="quarter" idx="22" hasCustomPrompt="1"/>
          </p:nvPr>
        </p:nvSpPr>
        <p:spPr>
          <a:xfrm>
            <a:off x="4313575"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5" name="Text Placeholder 9">
            <a:extLst>
              <a:ext uri="{FF2B5EF4-FFF2-40B4-BE49-F238E27FC236}">
                <a16:creationId xmlns:a16="http://schemas.microsoft.com/office/drawing/2014/main" id="{1144D253-82AD-44C2-A696-0B154316936F}"/>
              </a:ext>
            </a:extLst>
          </p:cNvPr>
          <p:cNvSpPr>
            <a:spLocks noGrp="1"/>
          </p:cNvSpPr>
          <p:nvPr>
            <p:ph type="body" sz="quarter" idx="24" hasCustomPrompt="1"/>
          </p:nvPr>
        </p:nvSpPr>
        <p:spPr>
          <a:xfrm>
            <a:off x="6184542"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6" name="Text Placeholder 9">
            <a:extLst>
              <a:ext uri="{FF2B5EF4-FFF2-40B4-BE49-F238E27FC236}">
                <a16:creationId xmlns:a16="http://schemas.microsoft.com/office/drawing/2014/main" id="{F44C0794-8113-42DE-9A99-3EE65A4B7DCD}"/>
              </a:ext>
            </a:extLst>
          </p:cNvPr>
          <p:cNvSpPr>
            <a:spLocks noGrp="1"/>
          </p:cNvSpPr>
          <p:nvPr>
            <p:ph type="body" sz="quarter" idx="25" hasCustomPrompt="1"/>
          </p:nvPr>
        </p:nvSpPr>
        <p:spPr>
          <a:xfrm>
            <a:off x="6184542"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28" name="Text Placeholder 9">
            <a:extLst>
              <a:ext uri="{FF2B5EF4-FFF2-40B4-BE49-F238E27FC236}">
                <a16:creationId xmlns:a16="http://schemas.microsoft.com/office/drawing/2014/main" id="{4DAF16FB-1BFB-4EFC-B2CA-BA21E905AEDD}"/>
              </a:ext>
            </a:extLst>
          </p:cNvPr>
          <p:cNvSpPr>
            <a:spLocks noGrp="1"/>
          </p:cNvSpPr>
          <p:nvPr>
            <p:ph type="body" sz="quarter" idx="27" hasCustomPrompt="1"/>
          </p:nvPr>
        </p:nvSpPr>
        <p:spPr>
          <a:xfrm>
            <a:off x="8055509"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29" name="Text Placeholder 9">
            <a:extLst>
              <a:ext uri="{FF2B5EF4-FFF2-40B4-BE49-F238E27FC236}">
                <a16:creationId xmlns:a16="http://schemas.microsoft.com/office/drawing/2014/main" id="{22D6760F-4FEE-4875-B5B1-72984CC7E8C6}"/>
              </a:ext>
            </a:extLst>
          </p:cNvPr>
          <p:cNvSpPr>
            <a:spLocks noGrp="1"/>
          </p:cNvSpPr>
          <p:nvPr>
            <p:ph type="body" sz="quarter" idx="28" hasCustomPrompt="1"/>
          </p:nvPr>
        </p:nvSpPr>
        <p:spPr>
          <a:xfrm>
            <a:off x="8055509"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1" name="Text Placeholder 9">
            <a:extLst>
              <a:ext uri="{FF2B5EF4-FFF2-40B4-BE49-F238E27FC236}">
                <a16:creationId xmlns:a16="http://schemas.microsoft.com/office/drawing/2014/main" id="{8F8033E0-1E2D-45C2-B68E-EEFB0202B1F6}"/>
              </a:ext>
            </a:extLst>
          </p:cNvPr>
          <p:cNvSpPr>
            <a:spLocks noGrp="1"/>
          </p:cNvSpPr>
          <p:nvPr>
            <p:ph type="body" sz="quarter" idx="30" hasCustomPrompt="1"/>
          </p:nvPr>
        </p:nvSpPr>
        <p:spPr>
          <a:xfrm>
            <a:off x="9926296" y="3766185"/>
            <a:ext cx="1682138" cy="182880"/>
          </a:xfrm>
        </p:spPr>
        <p:txBody>
          <a:bodyPr/>
          <a:lstStyle>
            <a:lvl1pPr marL="0" indent="0" algn="ctr">
              <a:spcAft>
                <a:spcPts val="0"/>
              </a:spcAft>
              <a:buNone/>
              <a:defRPr sz="1000" b="1">
                <a:solidFill>
                  <a:schemeClr val="accent1"/>
                </a:solidFill>
                <a:latin typeface="Georgia" panose="02040502050405020303" pitchFamily="18" charset="0"/>
              </a:defRPr>
            </a:lvl1pPr>
          </a:lstStyle>
          <a:p>
            <a:pPr lvl="0"/>
            <a:r>
              <a:rPr lang="en-US" dirty="0"/>
              <a:t>Edit title, Georgia Bold</a:t>
            </a:r>
          </a:p>
        </p:txBody>
      </p:sp>
      <p:sp>
        <p:nvSpPr>
          <p:cNvPr id="32" name="Text Placeholder 9">
            <a:extLst>
              <a:ext uri="{FF2B5EF4-FFF2-40B4-BE49-F238E27FC236}">
                <a16:creationId xmlns:a16="http://schemas.microsoft.com/office/drawing/2014/main" id="{2C4EC89E-E6B5-4410-AC12-411B918ECAC9}"/>
              </a:ext>
            </a:extLst>
          </p:cNvPr>
          <p:cNvSpPr>
            <a:spLocks noGrp="1"/>
          </p:cNvSpPr>
          <p:nvPr>
            <p:ph type="body" sz="quarter" idx="31" hasCustomPrompt="1"/>
          </p:nvPr>
        </p:nvSpPr>
        <p:spPr>
          <a:xfrm>
            <a:off x="9926296" y="3963496"/>
            <a:ext cx="1682138" cy="354711"/>
          </a:xfrm>
        </p:spPr>
        <p:txBody>
          <a:bodyPr/>
          <a:lstStyle>
            <a:lvl1pPr marL="0" indent="0" algn="ctr">
              <a:spcAft>
                <a:spcPts val="0"/>
              </a:spcAft>
              <a:buNone/>
              <a:defRPr sz="1000" b="0">
                <a:solidFill>
                  <a:schemeClr val="tx1"/>
                </a:solidFill>
                <a:latin typeface="+mn-lt"/>
              </a:defRPr>
            </a:lvl1pPr>
          </a:lstStyle>
          <a:p>
            <a:pPr lvl="0"/>
            <a:r>
              <a:rPr lang="en-US" dirty="0"/>
              <a:t>Edit info line 1, Calibri Regular</a:t>
            </a:r>
            <a:br>
              <a:rPr lang="en-US" dirty="0"/>
            </a:br>
            <a:r>
              <a:rPr lang="en-US" dirty="0"/>
              <a:t>Edit info line 2, Calibri Italic</a:t>
            </a:r>
          </a:p>
        </p:txBody>
      </p:sp>
      <p:sp>
        <p:nvSpPr>
          <p:cNvPr id="33" name="Text Placeholder 10">
            <a:extLst>
              <a:ext uri="{FF2B5EF4-FFF2-40B4-BE49-F238E27FC236}">
                <a16:creationId xmlns:a16="http://schemas.microsoft.com/office/drawing/2014/main" id="{49FD93F0-B110-4F65-A152-206996A1F016}"/>
              </a:ext>
            </a:extLst>
          </p:cNvPr>
          <p:cNvSpPr>
            <a:spLocks noGrp="1"/>
          </p:cNvSpPr>
          <p:nvPr>
            <p:ph type="body" sz="quarter" idx="32" hasCustomPrompt="1"/>
          </p:nvPr>
        </p:nvSpPr>
        <p:spPr>
          <a:xfrm>
            <a:off x="571641" y="2043303"/>
            <a:ext cx="1682496" cy="1517904"/>
          </a:xfrm>
          <a:solidFill>
            <a:schemeClr val="accent2"/>
          </a:solidFill>
        </p:spPr>
        <p:txBody>
          <a:bodyPr/>
          <a:lstStyle>
            <a:lvl1pPr marL="0" indent="0">
              <a:buNone/>
              <a:defRPr/>
            </a:lvl1pPr>
          </a:lstStyle>
          <a:p>
            <a:pPr lvl="0"/>
            <a:r>
              <a:rPr lang="en-US" dirty="0"/>
              <a:t> </a:t>
            </a:r>
          </a:p>
        </p:txBody>
      </p:sp>
      <p:sp>
        <p:nvSpPr>
          <p:cNvPr id="34" name="Picture Placeholder 15">
            <a:extLst>
              <a:ext uri="{FF2B5EF4-FFF2-40B4-BE49-F238E27FC236}">
                <a16:creationId xmlns:a16="http://schemas.microsoft.com/office/drawing/2014/main" id="{7D35E695-B251-4999-BECC-8037D30C18C1}"/>
              </a:ext>
            </a:extLst>
          </p:cNvPr>
          <p:cNvSpPr>
            <a:spLocks noGrp="1"/>
          </p:cNvSpPr>
          <p:nvPr>
            <p:ph type="pic" sz="quarter" idx="12" hasCustomPrompt="1"/>
          </p:nvPr>
        </p:nvSpPr>
        <p:spPr>
          <a:xfrm>
            <a:off x="86424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5" name="Text Placeholder 10">
            <a:extLst>
              <a:ext uri="{FF2B5EF4-FFF2-40B4-BE49-F238E27FC236}">
                <a16:creationId xmlns:a16="http://schemas.microsoft.com/office/drawing/2014/main" id="{BEF02564-5D82-4B6F-B882-6E57FF1DF8ED}"/>
              </a:ext>
            </a:extLst>
          </p:cNvPr>
          <p:cNvSpPr>
            <a:spLocks noGrp="1"/>
          </p:cNvSpPr>
          <p:nvPr>
            <p:ph type="body" sz="quarter" idx="33" hasCustomPrompt="1"/>
          </p:nvPr>
        </p:nvSpPr>
        <p:spPr>
          <a:xfrm>
            <a:off x="2442536" y="2043303"/>
            <a:ext cx="1682496" cy="1517904"/>
          </a:xfrm>
          <a:solidFill>
            <a:schemeClr val="accent5"/>
          </a:solidFill>
        </p:spPr>
        <p:txBody>
          <a:bodyPr/>
          <a:lstStyle>
            <a:lvl1pPr marL="0" indent="0">
              <a:buNone/>
              <a:defRPr/>
            </a:lvl1pPr>
          </a:lstStyle>
          <a:p>
            <a:pPr lvl="0"/>
            <a:r>
              <a:rPr lang="en-US" dirty="0"/>
              <a:t> </a:t>
            </a:r>
          </a:p>
        </p:txBody>
      </p:sp>
      <p:sp>
        <p:nvSpPr>
          <p:cNvPr id="36" name="Picture Placeholder 15">
            <a:extLst>
              <a:ext uri="{FF2B5EF4-FFF2-40B4-BE49-F238E27FC236}">
                <a16:creationId xmlns:a16="http://schemas.microsoft.com/office/drawing/2014/main" id="{EB805D6F-BE1D-4C95-B69A-75C49595DC4D}"/>
              </a:ext>
            </a:extLst>
          </p:cNvPr>
          <p:cNvSpPr>
            <a:spLocks noGrp="1"/>
          </p:cNvSpPr>
          <p:nvPr>
            <p:ph type="pic" sz="quarter" idx="34" hasCustomPrompt="1"/>
          </p:nvPr>
        </p:nvSpPr>
        <p:spPr>
          <a:xfrm>
            <a:off x="273514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7" name="Text Placeholder 10">
            <a:extLst>
              <a:ext uri="{FF2B5EF4-FFF2-40B4-BE49-F238E27FC236}">
                <a16:creationId xmlns:a16="http://schemas.microsoft.com/office/drawing/2014/main" id="{8F4CA7B1-7B72-405E-A5B8-2D6D5EBCA909}"/>
              </a:ext>
            </a:extLst>
          </p:cNvPr>
          <p:cNvSpPr>
            <a:spLocks noGrp="1"/>
          </p:cNvSpPr>
          <p:nvPr>
            <p:ph type="body" sz="quarter" idx="35" hasCustomPrompt="1"/>
          </p:nvPr>
        </p:nvSpPr>
        <p:spPr>
          <a:xfrm>
            <a:off x="4313431" y="2043303"/>
            <a:ext cx="1682496" cy="1517904"/>
          </a:xfrm>
          <a:solidFill>
            <a:schemeClr val="accent2"/>
          </a:solidFill>
        </p:spPr>
        <p:txBody>
          <a:bodyPr/>
          <a:lstStyle>
            <a:lvl1pPr marL="0" indent="0">
              <a:buNone/>
              <a:defRPr/>
            </a:lvl1pPr>
          </a:lstStyle>
          <a:p>
            <a:pPr lvl="0"/>
            <a:r>
              <a:rPr lang="en-US" dirty="0"/>
              <a:t> </a:t>
            </a:r>
          </a:p>
        </p:txBody>
      </p:sp>
      <p:sp>
        <p:nvSpPr>
          <p:cNvPr id="38" name="Picture Placeholder 15">
            <a:extLst>
              <a:ext uri="{FF2B5EF4-FFF2-40B4-BE49-F238E27FC236}">
                <a16:creationId xmlns:a16="http://schemas.microsoft.com/office/drawing/2014/main" id="{EA444C43-D1B8-4755-853A-526EEC413CFB}"/>
              </a:ext>
            </a:extLst>
          </p:cNvPr>
          <p:cNvSpPr>
            <a:spLocks noGrp="1"/>
          </p:cNvSpPr>
          <p:nvPr>
            <p:ph type="pic" sz="quarter" idx="36" hasCustomPrompt="1"/>
          </p:nvPr>
        </p:nvSpPr>
        <p:spPr>
          <a:xfrm>
            <a:off x="460603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39" name="Text Placeholder 10">
            <a:extLst>
              <a:ext uri="{FF2B5EF4-FFF2-40B4-BE49-F238E27FC236}">
                <a16:creationId xmlns:a16="http://schemas.microsoft.com/office/drawing/2014/main" id="{807D8C76-8ABC-48F2-80B4-7EDB0A08F455}"/>
              </a:ext>
            </a:extLst>
          </p:cNvPr>
          <p:cNvSpPr>
            <a:spLocks noGrp="1"/>
          </p:cNvSpPr>
          <p:nvPr>
            <p:ph type="body" sz="quarter" idx="37" hasCustomPrompt="1"/>
          </p:nvPr>
        </p:nvSpPr>
        <p:spPr>
          <a:xfrm>
            <a:off x="6184326" y="2043303"/>
            <a:ext cx="1682496" cy="1517904"/>
          </a:xfrm>
          <a:solidFill>
            <a:schemeClr val="accent5"/>
          </a:solidFill>
        </p:spPr>
        <p:txBody>
          <a:bodyPr/>
          <a:lstStyle>
            <a:lvl1pPr marL="0" indent="0">
              <a:buNone/>
              <a:defRPr/>
            </a:lvl1pPr>
          </a:lstStyle>
          <a:p>
            <a:pPr lvl="0"/>
            <a:r>
              <a:rPr lang="en-US" dirty="0"/>
              <a:t> </a:t>
            </a:r>
          </a:p>
        </p:txBody>
      </p:sp>
      <p:sp>
        <p:nvSpPr>
          <p:cNvPr id="40" name="Picture Placeholder 15">
            <a:extLst>
              <a:ext uri="{FF2B5EF4-FFF2-40B4-BE49-F238E27FC236}">
                <a16:creationId xmlns:a16="http://schemas.microsoft.com/office/drawing/2014/main" id="{F8D5AD3D-C84F-4DF2-9FAC-9C14DAA636EE}"/>
              </a:ext>
            </a:extLst>
          </p:cNvPr>
          <p:cNvSpPr>
            <a:spLocks noGrp="1"/>
          </p:cNvSpPr>
          <p:nvPr>
            <p:ph type="pic" sz="quarter" idx="38" hasCustomPrompt="1"/>
          </p:nvPr>
        </p:nvSpPr>
        <p:spPr>
          <a:xfrm>
            <a:off x="6476934"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1" name="Text Placeholder 10">
            <a:extLst>
              <a:ext uri="{FF2B5EF4-FFF2-40B4-BE49-F238E27FC236}">
                <a16:creationId xmlns:a16="http://schemas.microsoft.com/office/drawing/2014/main" id="{D72444EE-CB87-4BE7-AEBD-AE79B5A551AF}"/>
              </a:ext>
            </a:extLst>
          </p:cNvPr>
          <p:cNvSpPr>
            <a:spLocks noGrp="1"/>
          </p:cNvSpPr>
          <p:nvPr>
            <p:ph type="body" sz="quarter" idx="39" hasCustomPrompt="1"/>
          </p:nvPr>
        </p:nvSpPr>
        <p:spPr>
          <a:xfrm>
            <a:off x="8055221" y="2043303"/>
            <a:ext cx="1682496" cy="1517904"/>
          </a:xfrm>
          <a:solidFill>
            <a:schemeClr val="accent2"/>
          </a:solidFill>
        </p:spPr>
        <p:txBody>
          <a:bodyPr/>
          <a:lstStyle>
            <a:lvl1pPr marL="0" indent="0">
              <a:buNone/>
              <a:defRPr/>
            </a:lvl1pPr>
          </a:lstStyle>
          <a:p>
            <a:pPr lvl="0"/>
            <a:r>
              <a:rPr lang="en-US" dirty="0"/>
              <a:t> </a:t>
            </a:r>
          </a:p>
        </p:txBody>
      </p:sp>
      <p:sp>
        <p:nvSpPr>
          <p:cNvPr id="42" name="Picture Placeholder 15">
            <a:extLst>
              <a:ext uri="{FF2B5EF4-FFF2-40B4-BE49-F238E27FC236}">
                <a16:creationId xmlns:a16="http://schemas.microsoft.com/office/drawing/2014/main" id="{174A4042-9F58-4F25-B1F2-B00635C9F0FA}"/>
              </a:ext>
            </a:extLst>
          </p:cNvPr>
          <p:cNvSpPr>
            <a:spLocks noGrp="1"/>
          </p:cNvSpPr>
          <p:nvPr>
            <p:ph type="pic" sz="quarter" idx="40" hasCustomPrompt="1"/>
          </p:nvPr>
        </p:nvSpPr>
        <p:spPr>
          <a:xfrm>
            <a:off x="8347829"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
        <p:nvSpPr>
          <p:cNvPr id="43" name="Text Placeholder 10">
            <a:extLst>
              <a:ext uri="{FF2B5EF4-FFF2-40B4-BE49-F238E27FC236}">
                <a16:creationId xmlns:a16="http://schemas.microsoft.com/office/drawing/2014/main" id="{F516A81F-A25C-4EEB-8B39-AEF53576B183}"/>
              </a:ext>
            </a:extLst>
          </p:cNvPr>
          <p:cNvSpPr>
            <a:spLocks noGrp="1"/>
          </p:cNvSpPr>
          <p:nvPr>
            <p:ph type="body" sz="quarter" idx="41" hasCustomPrompt="1"/>
          </p:nvPr>
        </p:nvSpPr>
        <p:spPr>
          <a:xfrm>
            <a:off x="9926117" y="2043303"/>
            <a:ext cx="1682496" cy="1517904"/>
          </a:xfrm>
          <a:solidFill>
            <a:schemeClr val="accent5"/>
          </a:solidFill>
        </p:spPr>
        <p:txBody>
          <a:bodyPr/>
          <a:lstStyle>
            <a:lvl1pPr marL="0" indent="0">
              <a:buNone/>
              <a:defRPr/>
            </a:lvl1pPr>
          </a:lstStyle>
          <a:p>
            <a:pPr lvl="0"/>
            <a:r>
              <a:rPr lang="en-US" dirty="0"/>
              <a:t> </a:t>
            </a:r>
          </a:p>
        </p:txBody>
      </p:sp>
      <p:sp>
        <p:nvSpPr>
          <p:cNvPr id="44" name="Picture Placeholder 15">
            <a:extLst>
              <a:ext uri="{FF2B5EF4-FFF2-40B4-BE49-F238E27FC236}">
                <a16:creationId xmlns:a16="http://schemas.microsoft.com/office/drawing/2014/main" id="{BBAF5BE9-535D-4006-BA78-57ED22430F83}"/>
              </a:ext>
            </a:extLst>
          </p:cNvPr>
          <p:cNvSpPr>
            <a:spLocks noGrp="1"/>
          </p:cNvSpPr>
          <p:nvPr>
            <p:ph type="pic" sz="quarter" idx="42" hasCustomPrompt="1"/>
          </p:nvPr>
        </p:nvSpPr>
        <p:spPr>
          <a:xfrm>
            <a:off x="10218725" y="2253615"/>
            <a:ext cx="1097280" cy="1097280"/>
          </a:xfrm>
        </p:spPr>
        <p:txBody>
          <a:bodyPr lIns="0" tIns="0" rIns="0"/>
          <a:lstStyle>
            <a:lvl1pPr marL="0" indent="0" algn="ctr">
              <a:lnSpc>
                <a:spcPct val="100000"/>
              </a:lnSpc>
              <a:spcAft>
                <a:spcPts val="0"/>
              </a:spcAft>
              <a:buNone/>
              <a:defRPr sz="1300" b="1" kern="400" cap="all" baseline="0">
                <a:solidFill>
                  <a:srgbClr val="FF289F"/>
                </a:solidFill>
                <a:latin typeface="Calibri" panose="020F0502020204030204" pitchFamily="34" charset="0"/>
                <a:cs typeface="Calibri" panose="020F0502020204030204" pitchFamily="34" charset="0"/>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31666462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Tree>
    <p:extLst>
      <p:ext uri="{BB962C8B-B14F-4D97-AF65-F5344CB8AC3E}">
        <p14:creationId xmlns:p14="http://schemas.microsoft.com/office/powerpoint/2010/main" val="27986334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ography 1">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6187437" y="1531504"/>
            <a:ext cx="5433058" cy="4564496"/>
          </a:xfrm>
        </p:spPr>
        <p:txBody>
          <a:bodyPr numCol="1" spcCol="164592"/>
          <a:lstStyle>
            <a:lvl1pPr marL="0" indent="0">
              <a:spcAft>
                <a:spcPts val="1000"/>
              </a:spcAft>
              <a:buNone/>
              <a:defRPr sz="1500"/>
            </a:lvl1pPr>
            <a:lvl2pPr marL="182880" indent="0">
              <a:spcAft>
                <a:spcPts val="800"/>
              </a:spcAft>
              <a:buNone/>
              <a:defRPr/>
            </a:lvl2pPr>
            <a:lvl3pPr marL="512064" indent="0">
              <a:spcAft>
                <a:spcPts val="800"/>
              </a:spcAft>
              <a:buNone/>
              <a:defRPr/>
            </a:lvl3pPr>
            <a:lvl4pPr marL="685800" indent="0">
              <a:spcAft>
                <a:spcPts val="800"/>
              </a:spcAft>
              <a:buNone/>
              <a:defRPr/>
            </a:lvl4pPr>
            <a:lvl5pPr marL="859536" indent="0">
              <a:spcAft>
                <a:spcPts val="800"/>
              </a:spcAft>
              <a:buNone/>
              <a:defRPr/>
            </a:lvl5pPr>
          </a:lstStyle>
          <a:p>
            <a:pPr lvl="0"/>
            <a:r>
              <a:rPr lang="en-US" dirty="0"/>
              <a:t>Enter biography text here. Text will automatically flow to the second column. </a:t>
            </a:r>
            <a:r>
              <a:rPr lang="en-US" dirty="0" err="1"/>
              <a:t>Fugia</a:t>
            </a:r>
            <a:r>
              <a:rPr lang="en-US" dirty="0"/>
              <a:t> </a:t>
            </a:r>
            <a:r>
              <a:rPr lang="en-US" dirty="0" err="1"/>
              <a:t>nes</a:t>
            </a:r>
            <a:r>
              <a:rPr lang="en-US" dirty="0"/>
              <a:t> </a:t>
            </a:r>
            <a:r>
              <a:rPr lang="en-US" dirty="0" err="1"/>
              <a:t>ilit</a:t>
            </a:r>
            <a:r>
              <a:rPr lang="en-US" dirty="0"/>
              <a:t>, </a:t>
            </a:r>
            <a:r>
              <a:rPr lang="en-US" dirty="0" err="1"/>
              <a:t>ut</a:t>
            </a:r>
            <a:r>
              <a:rPr lang="en-US" dirty="0"/>
              <a:t> </a:t>
            </a:r>
            <a:r>
              <a:rPr lang="en-US" dirty="0" err="1"/>
              <a:t>officil</a:t>
            </a:r>
            <a:r>
              <a:rPr lang="en-US" dirty="0"/>
              <a:t> </a:t>
            </a:r>
            <a:r>
              <a:rPr lang="en-US" dirty="0" err="1"/>
              <a:t>iquias</a:t>
            </a:r>
            <a:r>
              <a:rPr lang="en-US" dirty="0"/>
              <a:t> </a:t>
            </a:r>
            <a:r>
              <a:rPr lang="en-US" dirty="0" err="1"/>
              <a:t>assit</a:t>
            </a:r>
            <a:r>
              <a:rPr lang="en-US" dirty="0"/>
              <a:t>, </a:t>
            </a:r>
            <a:r>
              <a:rPr lang="en-US" dirty="0" err="1"/>
              <a:t>offictur</a:t>
            </a:r>
            <a:r>
              <a:rPr lang="en-US" dirty="0"/>
              <a:t>? </a:t>
            </a:r>
            <a:r>
              <a:rPr lang="en-US" dirty="0" err="1"/>
              <a:t>Quiasit</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a:t>
            </a:r>
          </a:p>
          <a:p>
            <a:pPr lvl="0"/>
            <a:r>
              <a:rPr lang="en-US" dirty="0"/>
              <a:t>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a:t>
            </a:r>
            <a:br>
              <a:rPr lang="en-US" dirty="0"/>
            </a:br>
            <a:r>
              <a:rPr lang="en-US" dirty="0"/>
              <a:t>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br>
              <a:rPr lang="en-US" dirty="0"/>
            </a:b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a:t>
            </a:r>
          </a:p>
          <a:p>
            <a:pPr lvl="0"/>
            <a:r>
              <a:rPr lang="en-US" dirty="0"/>
              <a:t>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p>
        </p:txBody>
      </p:sp>
      <p:sp>
        <p:nvSpPr>
          <p:cNvPr id="9" name="Picture Placeholder 8">
            <a:extLst>
              <a:ext uri="{FF2B5EF4-FFF2-40B4-BE49-F238E27FC236}">
                <a16:creationId xmlns:a16="http://schemas.microsoft.com/office/drawing/2014/main" id="{E5790769-52DF-4D59-8200-83DF18A7D913}"/>
              </a:ext>
            </a:extLst>
          </p:cNvPr>
          <p:cNvSpPr>
            <a:spLocks noGrp="1"/>
          </p:cNvSpPr>
          <p:nvPr>
            <p:ph type="pic" sz="quarter" idx="12" hasCustomPrompt="1"/>
          </p:nvPr>
        </p:nvSpPr>
        <p:spPr>
          <a:xfrm>
            <a:off x="571500" y="587229"/>
            <a:ext cx="4478672" cy="5385732"/>
          </a:xfrm>
          <a:solidFill>
            <a:schemeClr val="tx2"/>
          </a:solidFill>
        </p:spPr>
        <p:txBody>
          <a:bodyPr lIns="0" tIns="1280160" rIns="0"/>
          <a:lstStyle>
            <a:lvl1pPr marL="0" indent="0" algn="ctr">
              <a:spcAft>
                <a:spcPts val="0"/>
              </a:spcAft>
              <a:buNone/>
              <a:defRPr sz="3200" b="1" cap="all" baseline="0">
                <a:solidFill>
                  <a:srgbClr val="FF289F"/>
                </a:solidFill>
              </a:defRPr>
            </a:lvl1pPr>
          </a:lstStyle>
          <a:p>
            <a:r>
              <a:rPr lang="en-US" dirty="0"/>
              <a:t>Click icon to </a:t>
            </a:r>
            <a:br>
              <a:rPr lang="en-US" dirty="0"/>
            </a:br>
            <a:r>
              <a:rPr lang="en-US" dirty="0"/>
              <a:t>insert image</a:t>
            </a:r>
          </a:p>
        </p:txBody>
      </p:sp>
      <p:sp>
        <p:nvSpPr>
          <p:cNvPr id="8" name="Text Placeholder 8">
            <a:extLst>
              <a:ext uri="{FF2B5EF4-FFF2-40B4-BE49-F238E27FC236}">
                <a16:creationId xmlns:a16="http://schemas.microsoft.com/office/drawing/2014/main" id="{20ABC3A8-5981-4266-AC6C-F83073229E62}"/>
              </a:ext>
            </a:extLst>
          </p:cNvPr>
          <p:cNvSpPr>
            <a:spLocks noGrp="1"/>
          </p:cNvSpPr>
          <p:nvPr>
            <p:ph type="body" sz="quarter" idx="17" hasCustomPrompt="1"/>
          </p:nvPr>
        </p:nvSpPr>
        <p:spPr>
          <a:xfrm>
            <a:off x="6187438" y="488373"/>
            <a:ext cx="5431536" cy="274320"/>
          </a:xfrm>
        </p:spPr>
        <p:txBody>
          <a:bodyPr anchor="b" anchorCtr="0"/>
          <a:lstStyle>
            <a:lvl1pPr marL="0" indent="0">
              <a:lnSpc>
                <a:spcPct val="100000"/>
              </a:lnSpc>
              <a:spcAft>
                <a:spcPts val="0"/>
              </a:spcAft>
              <a:buNone/>
              <a:defRPr sz="1500" b="1" cap="none" baseline="0">
                <a:solidFill>
                  <a:schemeClr val="tx1"/>
                </a:solidFill>
                <a:latin typeface="Georgia" panose="02040502050405020303" pitchFamily="18" charset="0"/>
              </a:defRPr>
            </a:lvl1pPr>
          </a:lstStyle>
          <a:p>
            <a:pPr lvl="0"/>
            <a:r>
              <a:rPr lang="en-US" dirty="0"/>
              <a:t>Click to enter Name</a:t>
            </a:r>
          </a:p>
        </p:txBody>
      </p:sp>
      <p:sp>
        <p:nvSpPr>
          <p:cNvPr id="10" name="Text Placeholder 6">
            <a:extLst>
              <a:ext uri="{FF2B5EF4-FFF2-40B4-BE49-F238E27FC236}">
                <a16:creationId xmlns:a16="http://schemas.microsoft.com/office/drawing/2014/main" id="{397778AB-4F78-4E9E-A3C2-B1BA573D843C}"/>
              </a:ext>
            </a:extLst>
          </p:cNvPr>
          <p:cNvSpPr>
            <a:spLocks noGrp="1"/>
          </p:cNvSpPr>
          <p:nvPr>
            <p:ph type="body" sz="quarter" idx="18" hasCustomPrompt="1"/>
          </p:nvPr>
        </p:nvSpPr>
        <p:spPr>
          <a:xfrm>
            <a:off x="6187438" y="856078"/>
            <a:ext cx="5431536" cy="426884"/>
          </a:xfrm>
        </p:spPr>
        <p:txBody>
          <a:bodyPr/>
          <a:lstStyle>
            <a:lvl1pPr marL="0" indent="0">
              <a:lnSpc>
                <a:spcPct val="100000"/>
              </a:lnSpc>
              <a:spcAft>
                <a:spcPts val="0"/>
              </a:spcAft>
              <a:buNone/>
              <a:defRPr sz="1200" b="1" baseline="0">
                <a:solidFill>
                  <a:schemeClr val="accent1"/>
                </a:solidFill>
              </a:defRPr>
            </a:lvl1pPr>
          </a:lstStyle>
          <a:p>
            <a:pPr lvl="0"/>
            <a:r>
              <a:rPr lang="en-US" dirty="0"/>
              <a:t>Click to enter Position, Division (Bold Italic),</a:t>
            </a:r>
            <a:br>
              <a:rPr lang="en-US" dirty="0"/>
            </a:br>
            <a:r>
              <a:rPr lang="en-US" dirty="0"/>
              <a:t>Click to enter Location, State | Lincoln Financial Group (Bold Non-Italic)</a:t>
            </a:r>
          </a:p>
        </p:txBody>
      </p:sp>
    </p:spTree>
    <p:extLst>
      <p:ext uri="{BB962C8B-B14F-4D97-AF65-F5344CB8AC3E}">
        <p14:creationId xmlns:p14="http://schemas.microsoft.com/office/powerpoint/2010/main" val="547802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dirty="0"/>
              <a:t>Click to enter 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1526418"/>
            <a:ext cx="3695700" cy="4663440"/>
          </a:xfrm>
        </p:spPr>
        <p:txBody>
          <a:bodyPr/>
          <a:lstStyle>
            <a:lvl1pPr marL="301752" indent="-301752">
              <a:spcBef>
                <a:spcPts val="600"/>
              </a:spcBef>
              <a:spcAft>
                <a:spcPts val="200"/>
              </a:spcAft>
              <a:buClr>
                <a:schemeClr val="accent1"/>
              </a:buClr>
              <a:buFont typeface="+mj-lt"/>
              <a:buAutoNum type="arabicPeriod"/>
              <a:defRPr b="1"/>
            </a:lvl1pPr>
            <a:lvl2pPr marL="301752" indent="0">
              <a:spcBef>
                <a:spcPts val="0"/>
              </a:spcBef>
              <a:spcAft>
                <a:spcPts val="300"/>
              </a:spcAft>
              <a:buClr>
                <a:schemeClr val="accent1"/>
              </a:buClr>
              <a:buFontTx/>
              <a:buNone/>
              <a:defRPr sz="1200" b="0"/>
            </a:lvl2pPr>
            <a:lvl3pPr marL="854964" indent="-342900">
              <a:spcBef>
                <a:spcPts val="600"/>
              </a:spcBef>
              <a:spcAft>
                <a:spcPts val="0"/>
              </a:spcAft>
              <a:buClr>
                <a:schemeClr val="accent1"/>
              </a:buClr>
              <a:buFont typeface="+mj-lt"/>
              <a:buAutoNum type="arabicPeriod"/>
              <a:defRPr b="1"/>
            </a:lvl3pPr>
            <a:lvl4pPr marL="1028700" indent="-342900">
              <a:spcBef>
                <a:spcPts val="600"/>
              </a:spcBef>
              <a:spcAft>
                <a:spcPts val="0"/>
              </a:spcAft>
              <a:buClr>
                <a:schemeClr val="accent1"/>
              </a:buClr>
              <a:buFont typeface="+mj-lt"/>
              <a:buAutoNum type="arabicPeriod"/>
              <a:defRPr b="1"/>
            </a:lvl4pPr>
            <a:lvl5pPr marL="1202436" indent="-342900">
              <a:spcBef>
                <a:spcPts val="600"/>
              </a:spcBef>
              <a:spcAft>
                <a:spcPts val="0"/>
              </a:spcAft>
              <a:buClr>
                <a:schemeClr val="accent1"/>
              </a:buClr>
              <a:buFont typeface="+mj-lt"/>
              <a:buAutoNum type="arabicPeriod"/>
              <a:defRPr b="1"/>
            </a:lvl5pPr>
          </a:lstStyle>
          <a:p>
            <a:pPr lvl="0"/>
            <a:r>
              <a:rPr lang="en-US" dirty="0"/>
              <a:t>Click to enter text</a:t>
            </a:r>
          </a:p>
          <a:p>
            <a:pPr lvl="1"/>
            <a:r>
              <a:rPr lang="en-US" dirty="0"/>
              <a:t>Click to enter text</a:t>
            </a:r>
          </a:p>
          <a:p>
            <a:pPr lvl="0"/>
            <a:r>
              <a:rPr lang="en-US" dirty="0"/>
              <a:t>Click to enter text</a:t>
            </a:r>
          </a:p>
          <a:p>
            <a:pPr lvl="1"/>
            <a:r>
              <a:rPr lang="en-US" dirty="0"/>
              <a:t>Click to enter text</a:t>
            </a:r>
          </a:p>
        </p:txBody>
      </p:sp>
      <p:sp>
        <p:nvSpPr>
          <p:cNvPr id="9" name="Text Placeholder 6">
            <a:extLst>
              <a:ext uri="{FF2B5EF4-FFF2-40B4-BE49-F238E27FC236}">
                <a16:creationId xmlns:a16="http://schemas.microsoft.com/office/drawing/2014/main" id="{6FDE5A25-09D0-4A77-89A8-60DFF4F0EEFC}"/>
              </a:ext>
            </a:extLst>
          </p:cNvPr>
          <p:cNvSpPr>
            <a:spLocks noGrp="1"/>
          </p:cNvSpPr>
          <p:nvPr>
            <p:ph type="body" sz="quarter" idx="12" hasCustomPrompt="1"/>
          </p:nvPr>
        </p:nvSpPr>
        <p:spPr>
          <a:xfrm>
            <a:off x="4704588" y="1526418"/>
            <a:ext cx="3695700" cy="4663440"/>
          </a:xfrm>
        </p:spPr>
        <p:txBody>
          <a:bodyPr/>
          <a:lstStyle>
            <a:lvl1pPr marL="301752" indent="-301752">
              <a:spcBef>
                <a:spcPts val="600"/>
              </a:spcBef>
              <a:spcAft>
                <a:spcPts val="200"/>
              </a:spcAft>
              <a:buClr>
                <a:schemeClr val="accent1"/>
              </a:buClr>
              <a:buFont typeface="+mj-lt"/>
              <a:buAutoNum type="arabicPeriod" startAt="9"/>
              <a:defRPr b="1"/>
            </a:lvl1pPr>
            <a:lvl2pPr marL="301752" indent="0">
              <a:spcBef>
                <a:spcPts val="0"/>
              </a:spcBef>
              <a:spcAft>
                <a:spcPts val="300"/>
              </a:spcAft>
              <a:buClr>
                <a:schemeClr val="accent1"/>
              </a:buClr>
              <a:buFontTx/>
              <a:buNone/>
              <a:defRPr sz="1200" b="0"/>
            </a:lvl2pPr>
            <a:lvl3pPr marL="854964" indent="-342900">
              <a:spcBef>
                <a:spcPts val="600"/>
              </a:spcBef>
              <a:spcAft>
                <a:spcPts val="0"/>
              </a:spcAft>
              <a:buClr>
                <a:schemeClr val="accent1"/>
              </a:buClr>
              <a:buFont typeface="+mj-lt"/>
              <a:buAutoNum type="arabicPeriod"/>
              <a:defRPr b="1"/>
            </a:lvl3pPr>
            <a:lvl4pPr marL="1028700" indent="-342900">
              <a:spcBef>
                <a:spcPts val="600"/>
              </a:spcBef>
              <a:spcAft>
                <a:spcPts val="0"/>
              </a:spcAft>
              <a:buClr>
                <a:schemeClr val="accent1"/>
              </a:buClr>
              <a:buFont typeface="+mj-lt"/>
              <a:buAutoNum type="arabicPeriod"/>
              <a:defRPr b="1"/>
            </a:lvl4pPr>
            <a:lvl5pPr marL="1202436" indent="-342900">
              <a:spcBef>
                <a:spcPts val="600"/>
              </a:spcBef>
              <a:spcAft>
                <a:spcPts val="0"/>
              </a:spcAft>
              <a:buClr>
                <a:schemeClr val="accent1"/>
              </a:buClr>
              <a:buFont typeface="+mj-lt"/>
              <a:buAutoNum type="arabicPeriod"/>
              <a:defRPr b="1"/>
            </a:lvl5pPr>
          </a:lstStyle>
          <a:p>
            <a:pPr lvl="0"/>
            <a:r>
              <a:rPr lang="en-US" dirty="0"/>
              <a:t>To change the List Number place your cursor here, right-click and select “Numbering / Bullets and Numbering”, and enter a “Start at:” number.</a:t>
            </a:r>
          </a:p>
          <a:p>
            <a:pPr lvl="1"/>
            <a:r>
              <a:rPr lang="en-US" dirty="0"/>
              <a:t>Click to enter text</a:t>
            </a:r>
          </a:p>
          <a:p>
            <a:pPr lvl="0"/>
            <a:r>
              <a:rPr lang="en-US" dirty="0"/>
              <a:t>Click to enter text</a:t>
            </a:r>
          </a:p>
          <a:p>
            <a:pPr lvl="1"/>
            <a:r>
              <a:rPr lang="en-US" dirty="0"/>
              <a:t>Click to enter text</a:t>
            </a:r>
          </a:p>
        </p:txBody>
      </p:sp>
    </p:spTree>
    <p:extLst>
      <p:ext uri="{BB962C8B-B14F-4D97-AF65-F5344CB8AC3E}">
        <p14:creationId xmlns:p14="http://schemas.microsoft.com/office/powerpoint/2010/main" val="16986328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ography 2">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500" y="1531504"/>
            <a:ext cx="5433058" cy="4564496"/>
          </a:xfrm>
        </p:spPr>
        <p:txBody>
          <a:bodyPr numCol="1" spcCol="164592"/>
          <a:lstStyle>
            <a:lvl1pPr marL="0" indent="0">
              <a:spcAft>
                <a:spcPts val="1000"/>
              </a:spcAft>
              <a:buNone/>
              <a:defRPr sz="1500"/>
            </a:lvl1pPr>
            <a:lvl2pPr marL="182880" indent="0">
              <a:spcAft>
                <a:spcPts val="800"/>
              </a:spcAft>
              <a:buNone/>
              <a:defRPr/>
            </a:lvl2pPr>
            <a:lvl3pPr marL="512064" indent="0">
              <a:spcAft>
                <a:spcPts val="800"/>
              </a:spcAft>
              <a:buNone/>
              <a:defRPr/>
            </a:lvl3pPr>
            <a:lvl4pPr marL="685800" indent="0">
              <a:spcAft>
                <a:spcPts val="800"/>
              </a:spcAft>
              <a:buNone/>
              <a:defRPr/>
            </a:lvl4pPr>
            <a:lvl5pPr marL="859536" indent="0">
              <a:spcAft>
                <a:spcPts val="800"/>
              </a:spcAft>
              <a:buNone/>
              <a:defRPr/>
            </a:lvl5pPr>
          </a:lstStyle>
          <a:p>
            <a:pPr lvl="0"/>
            <a:r>
              <a:rPr lang="en-US" dirty="0"/>
              <a:t>Enter biography text here. Text will automatically flow to the second column. </a:t>
            </a:r>
            <a:r>
              <a:rPr lang="en-US" dirty="0" err="1"/>
              <a:t>Fugia</a:t>
            </a:r>
            <a:r>
              <a:rPr lang="en-US" dirty="0"/>
              <a:t> </a:t>
            </a:r>
            <a:r>
              <a:rPr lang="en-US" dirty="0" err="1"/>
              <a:t>nes</a:t>
            </a:r>
            <a:r>
              <a:rPr lang="en-US" dirty="0"/>
              <a:t> </a:t>
            </a:r>
            <a:r>
              <a:rPr lang="en-US" dirty="0" err="1"/>
              <a:t>ilit</a:t>
            </a:r>
            <a:r>
              <a:rPr lang="en-US" dirty="0"/>
              <a:t>, </a:t>
            </a:r>
            <a:r>
              <a:rPr lang="en-US" dirty="0" err="1"/>
              <a:t>ut</a:t>
            </a:r>
            <a:r>
              <a:rPr lang="en-US" dirty="0"/>
              <a:t> </a:t>
            </a:r>
            <a:r>
              <a:rPr lang="en-US" dirty="0" err="1"/>
              <a:t>officil</a:t>
            </a:r>
            <a:r>
              <a:rPr lang="en-US" dirty="0"/>
              <a:t> </a:t>
            </a:r>
            <a:r>
              <a:rPr lang="en-US" dirty="0" err="1"/>
              <a:t>iquias</a:t>
            </a:r>
            <a:r>
              <a:rPr lang="en-US" dirty="0"/>
              <a:t> </a:t>
            </a:r>
            <a:r>
              <a:rPr lang="en-US" dirty="0" err="1"/>
              <a:t>assit</a:t>
            </a:r>
            <a:r>
              <a:rPr lang="en-US" dirty="0"/>
              <a:t>, </a:t>
            </a:r>
            <a:r>
              <a:rPr lang="en-US" dirty="0" err="1"/>
              <a:t>offictur</a:t>
            </a:r>
            <a:r>
              <a:rPr lang="en-US" dirty="0"/>
              <a:t>? </a:t>
            </a:r>
            <a:r>
              <a:rPr lang="en-US" dirty="0" err="1"/>
              <a:t>Quiasit</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a:t>
            </a:r>
          </a:p>
          <a:p>
            <a:pPr lvl="0"/>
            <a:r>
              <a:rPr lang="en-US" dirty="0"/>
              <a:t>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a:t>
            </a:r>
            <a:br>
              <a:rPr lang="en-US" dirty="0"/>
            </a:br>
            <a:r>
              <a:rPr lang="en-US" dirty="0"/>
              <a:t>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br>
              <a:rPr lang="en-US" dirty="0"/>
            </a:b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a:t>
            </a:r>
          </a:p>
          <a:p>
            <a:pPr lvl="0"/>
            <a:r>
              <a:rPr lang="en-US" dirty="0"/>
              <a:t>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p>
        </p:txBody>
      </p:sp>
      <p:sp>
        <p:nvSpPr>
          <p:cNvPr id="8" name="Text Placeholder 8">
            <a:extLst>
              <a:ext uri="{FF2B5EF4-FFF2-40B4-BE49-F238E27FC236}">
                <a16:creationId xmlns:a16="http://schemas.microsoft.com/office/drawing/2014/main" id="{20ABC3A8-5981-4266-AC6C-F83073229E62}"/>
              </a:ext>
            </a:extLst>
          </p:cNvPr>
          <p:cNvSpPr>
            <a:spLocks noGrp="1"/>
          </p:cNvSpPr>
          <p:nvPr>
            <p:ph type="body" sz="quarter" idx="17" hasCustomPrompt="1"/>
          </p:nvPr>
        </p:nvSpPr>
        <p:spPr>
          <a:xfrm>
            <a:off x="571500" y="488373"/>
            <a:ext cx="5431536" cy="274320"/>
          </a:xfrm>
        </p:spPr>
        <p:txBody>
          <a:bodyPr anchor="b" anchorCtr="0"/>
          <a:lstStyle>
            <a:lvl1pPr marL="0" indent="0">
              <a:lnSpc>
                <a:spcPct val="100000"/>
              </a:lnSpc>
              <a:spcAft>
                <a:spcPts val="0"/>
              </a:spcAft>
              <a:buNone/>
              <a:defRPr sz="1500" b="1" cap="none" baseline="0">
                <a:solidFill>
                  <a:schemeClr val="tx1"/>
                </a:solidFill>
                <a:latin typeface="Georgia" panose="02040502050405020303" pitchFamily="18" charset="0"/>
              </a:defRPr>
            </a:lvl1pPr>
          </a:lstStyle>
          <a:p>
            <a:pPr lvl="0"/>
            <a:r>
              <a:rPr lang="en-US" dirty="0"/>
              <a:t>Click to enter Name</a:t>
            </a:r>
          </a:p>
        </p:txBody>
      </p:sp>
      <p:sp>
        <p:nvSpPr>
          <p:cNvPr id="10" name="Text Placeholder 6">
            <a:extLst>
              <a:ext uri="{FF2B5EF4-FFF2-40B4-BE49-F238E27FC236}">
                <a16:creationId xmlns:a16="http://schemas.microsoft.com/office/drawing/2014/main" id="{397778AB-4F78-4E9E-A3C2-B1BA573D843C}"/>
              </a:ext>
            </a:extLst>
          </p:cNvPr>
          <p:cNvSpPr>
            <a:spLocks noGrp="1"/>
          </p:cNvSpPr>
          <p:nvPr>
            <p:ph type="body" sz="quarter" idx="18" hasCustomPrompt="1"/>
          </p:nvPr>
        </p:nvSpPr>
        <p:spPr>
          <a:xfrm>
            <a:off x="571500" y="856078"/>
            <a:ext cx="5431536" cy="426884"/>
          </a:xfrm>
        </p:spPr>
        <p:txBody>
          <a:bodyPr/>
          <a:lstStyle>
            <a:lvl1pPr marL="0" indent="0">
              <a:lnSpc>
                <a:spcPct val="100000"/>
              </a:lnSpc>
              <a:spcAft>
                <a:spcPts val="0"/>
              </a:spcAft>
              <a:buNone/>
              <a:defRPr sz="1200" b="1" baseline="0">
                <a:solidFill>
                  <a:schemeClr val="accent1"/>
                </a:solidFill>
              </a:defRPr>
            </a:lvl1pPr>
          </a:lstStyle>
          <a:p>
            <a:pPr lvl="0"/>
            <a:r>
              <a:rPr lang="en-US" dirty="0"/>
              <a:t>Click to enter Position, Division (Bold Italic),</a:t>
            </a:r>
            <a:br>
              <a:rPr lang="en-US" dirty="0"/>
            </a:br>
            <a:r>
              <a:rPr lang="en-US" dirty="0"/>
              <a:t>Click to enter Location, State | Lincoln Financial Group (Bold Non-Italic)</a:t>
            </a:r>
          </a:p>
        </p:txBody>
      </p:sp>
      <p:sp>
        <p:nvSpPr>
          <p:cNvPr id="13" name="Picture Placeholder 8">
            <a:extLst>
              <a:ext uri="{FF2B5EF4-FFF2-40B4-BE49-F238E27FC236}">
                <a16:creationId xmlns:a16="http://schemas.microsoft.com/office/drawing/2014/main" id="{EA826AAF-7B4B-463C-8A39-28F2C189420B}"/>
              </a:ext>
            </a:extLst>
          </p:cNvPr>
          <p:cNvSpPr>
            <a:spLocks noGrp="1"/>
          </p:cNvSpPr>
          <p:nvPr>
            <p:ph type="pic" sz="quarter" idx="19" hasCustomPrompt="1"/>
          </p:nvPr>
        </p:nvSpPr>
        <p:spPr>
          <a:xfrm>
            <a:off x="7140302" y="587229"/>
            <a:ext cx="4478672" cy="5385732"/>
          </a:xfrm>
          <a:solidFill>
            <a:schemeClr val="tx2"/>
          </a:solidFill>
        </p:spPr>
        <p:txBody>
          <a:bodyPr lIns="0" tIns="1280160" rIns="0"/>
          <a:lstStyle>
            <a:lvl1pPr marL="0" indent="0" algn="ctr">
              <a:spcAft>
                <a:spcPts val="0"/>
              </a:spcAft>
              <a:buNone/>
              <a:defRPr sz="3200" b="1" cap="all" baseline="0">
                <a:solidFill>
                  <a:srgbClr val="FF289F"/>
                </a:solidFill>
              </a:defRPr>
            </a:lvl1pPr>
          </a:lstStyle>
          <a:p>
            <a:r>
              <a:rPr lang="en-US" dirty="0"/>
              <a:t>Click icon to </a:t>
            </a:r>
            <a:br>
              <a:rPr lang="en-US" dirty="0"/>
            </a:br>
            <a:r>
              <a:rPr lang="en-US" dirty="0"/>
              <a:t>insert image</a:t>
            </a:r>
          </a:p>
        </p:txBody>
      </p:sp>
    </p:spTree>
    <p:extLst>
      <p:ext uri="{BB962C8B-B14F-4D97-AF65-F5344CB8AC3E}">
        <p14:creationId xmlns:p14="http://schemas.microsoft.com/office/powerpoint/2010/main" val="359130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ography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83690" y="1014984"/>
            <a:ext cx="11036808" cy="274320"/>
          </a:xfrm>
        </p:spPr>
        <p:txBody>
          <a:bodyPr/>
          <a:lstStyle>
            <a:lvl1pPr marL="0" indent="0">
              <a:spcAft>
                <a:spcPts val="0"/>
              </a:spcAft>
              <a:buNone/>
              <a:defRPr b="1">
                <a:latin typeface="Georgia" panose="02040502050405020303" pitchFamily="18" charset="0"/>
              </a:defRPr>
            </a:lvl1pPr>
          </a:lstStyle>
          <a:p>
            <a:pPr lvl="0"/>
            <a:r>
              <a:rPr lang="en-US" dirty="0"/>
              <a:t>Click to enter subtitle</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2796539" y="3006180"/>
            <a:ext cx="8823959" cy="3090672"/>
          </a:xfrm>
        </p:spPr>
        <p:txBody>
          <a:bodyPr numCol="2" spcCol="164592"/>
          <a:lstStyle>
            <a:lvl1pPr marL="0" indent="0">
              <a:spcAft>
                <a:spcPts val="1000"/>
              </a:spcAft>
              <a:buNone/>
              <a:defRPr sz="1500"/>
            </a:lvl1pPr>
            <a:lvl2pPr marL="182880" indent="0">
              <a:spcAft>
                <a:spcPts val="800"/>
              </a:spcAft>
              <a:buNone/>
              <a:defRPr/>
            </a:lvl2pPr>
            <a:lvl3pPr marL="512064" indent="0">
              <a:spcAft>
                <a:spcPts val="800"/>
              </a:spcAft>
              <a:buNone/>
              <a:defRPr/>
            </a:lvl3pPr>
            <a:lvl4pPr marL="685800" indent="0">
              <a:spcAft>
                <a:spcPts val="800"/>
              </a:spcAft>
              <a:buNone/>
              <a:defRPr/>
            </a:lvl4pPr>
            <a:lvl5pPr marL="859536" indent="0">
              <a:spcAft>
                <a:spcPts val="800"/>
              </a:spcAft>
              <a:buNone/>
              <a:defRPr/>
            </a:lvl5pPr>
          </a:lstStyle>
          <a:p>
            <a:pPr lvl="0"/>
            <a:r>
              <a:rPr lang="en-US" dirty="0"/>
              <a:t>Enter biography text here. Text will automatically flow to the second column. </a:t>
            </a:r>
            <a:r>
              <a:rPr lang="en-US" dirty="0" err="1"/>
              <a:t>Fugia</a:t>
            </a:r>
            <a:r>
              <a:rPr lang="en-US" dirty="0"/>
              <a:t> </a:t>
            </a:r>
            <a:r>
              <a:rPr lang="en-US" dirty="0" err="1"/>
              <a:t>nes</a:t>
            </a:r>
            <a:r>
              <a:rPr lang="en-US" dirty="0"/>
              <a:t> </a:t>
            </a:r>
            <a:r>
              <a:rPr lang="en-US" dirty="0" err="1"/>
              <a:t>ilit</a:t>
            </a:r>
            <a:r>
              <a:rPr lang="en-US" dirty="0"/>
              <a:t>, </a:t>
            </a:r>
            <a:r>
              <a:rPr lang="en-US" dirty="0" err="1"/>
              <a:t>ut</a:t>
            </a:r>
            <a:r>
              <a:rPr lang="en-US" dirty="0"/>
              <a:t> </a:t>
            </a:r>
            <a:r>
              <a:rPr lang="en-US" dirty="0" err="1"/>
              <a:t>officil</a:t>
            </a:r>
            <a:r>
              <a:rPr lang="en-US" dirty="0"/>
              <a:t> </a:t>
            </a:r>
            <a:r>
              <a:rPr lang="en-US" dirty="0" err="1"/>
              <a:t>iquias</a:t>
            </a:r>
            <a:r>
              <a:rPr lang="en-US" dirty="0"/>
              <a:t> </a:t>
            </a:r>
            <a:r>
              <a:rPr lang="en-US" dirty="0" err="1"/>
              <a:t>assit</a:t>
            </a:r>
            <a:r>
              <a:rPr lang="en-US" dirty="0"/>
              <a:t>, </a:t>
            </a:r>
            <a:r>
              <a:rPr lang="en-US" dirty="0" err="1"/>
              <a:t>offictur</a:t>
            </a:r>
            <a:r>
              <a:rPr lang="en-US" dirty="0"/>
              <a:t>? </a:t>
            </a:r>
            <a:r>
              <a:rPr lang="en-US" dirty="0" err="1"/>
              <a:t>Quiasit</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a:t>
            </a:r>
          </a:p>
          <a:p>
            <a:pPr lvl="0"/>
            <a:r>
              <a:rPr lang="en-US" dirty="0"/>
              <a:t>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a:t>
            </a:r>
            <a:br>
              <a:rPr lang="en-US" dirty="0"/>
            </a:br>
            <a:r>
              <a:rPr lang="en-US" dirty="0"/>
              <a:t>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br>
              <a:rPr lang="en-US" dirty="0"/>
            </a:b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a:t>
            </a:r>
          </a:p>
          <a:p>
            <a:pPr lvl="0"/>
            <a:r>
              <a:rPr lang="en-US" dirty="0"/>
              <a:t>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a:t>
            </a:r>
          </a:p>
        </p:txBody>
      </p:sp>
      <p:sp>
        <p:nvSpPr>
          <p:cNvPr id="9" name="Picture Placeholder 8">
            <a:extLst>
              <a:ext uri="{FF2B5EF4-FFF2-40B4-BE49-F238E27FC236}">
                <a16:creationId xmlns:a16="http://schemas.microsoft.com/office/drawing/2014/main" id="{E5790769-52DF-4D59-8200-83DF18A7D913}"/>
              </a:ext>
            </a:extLst>
          </p:cNvPr>
          <p:cNvSpPr>
            <a:spLocks noGrp="1"/>
          </p:cNvSpPr>
          <p:nvPr>
            <p:ph type="pic" sz="quarter" idx="12" hasCustomPrompt="1"/>
          </p:nvPr>
        </p:nvSpPr>
        <p:spPr>
          <a:xfrm>
            <a:off x="571501" y="2034066"/>
            <a:ext cx="1883664" cy="1883178"/>
          </a:xfrm>
          <a:solidFill>
            <a:schemeClr val="tx2"/>
          </a:solidFill>
        </p:spPr>
        <p:txBody>
          <a:bodyPr lIns="0" tIns="182880" rIns="0"/>
          <a:lstStyle>
            <a:lvl1pPr marL="0" indent="0" algn="ctr">
              <a:spcAft>
                <a:spcPts val="0"/>
              </a:spcAft>
              <a:buNone/>
              <a:defRPr b="1" cap="all" baseline="0">
                <a:solidFill>
                  <a:srgbClr val="FF289F"/>
                </a:solidFill>
              </a:defRPr>
            </a:lvl1pPr>
          </a:lstStyle>
          <a:p>
            <a:r>
              <a:rPr lang="en-US" dirty="0"/>
              <a:t>Click icon to </a:t>
            </a:r>
            <a:br>
              <a:rPr lang="en-US" dirty="0"/>
            </a:br>
            <a:r>
              <a:rPr lang="en-US" dirty="0"/>
              <a:t>insert image</a:t>
            </a:r>
          </a:p>
        </p:txBody>
      </p:sp>
      <p:sp>
        <p:nvSpPr>
          <p:cNvPr id="8" name="Text Placeholder 8">
            <a:extLst>
              <a:ext uri="{FF2B5EF4-FFF2-40B4-BE49-F238E27FC236}">
                <a16:creationId xmlns:a16="http://schemas.microsoft.com/office/drawing/2014/main" id="{20ABC3A8-5981-4266-AC6C-F83073229E62}"/>
              </a:ext>
            </a:extLst>
          </p:cNvPr>
          <p:cNvSpPr>
            <a:spLocks noGrp="1"/>
          </p:cNvSpPr>
          <p:nvPr>
            <p:ph type="body" sz="quarter" idx="17" hasCustomPrompt="1"/>
          </p:nvPr>
        </p:nvSpPr>
        <p:spPr>
          <a:xfrm>
            <a:off x="2796540" y="1963049"/>
            <a:ext cx="4572000" cy="274320"/>
          </a:xfrm>
        </p:spPr>
        <p:txBody>
          <a:bodyPr anchor="b" anchorCtr="0"/>
          <a:lstStyle>
            <a:lvl1pPr marL="0" indent="0">
              <a:lnSpc>
                <a:spcPct val="100000"/>
              </a:lnSpc>
              <a:spcAft>
                <a:spcPts val="0"/>
              </a:spcAft>
              <a:buNone/>
              <a:defRPr sz="1500" b="1" cap="none" baseline="0">
                <a:solidFill>
                  <a:schemeClr val="tx1"/>
                </a:solidFill>
                <a:latin typeface="Georgia" panose="02040502050405020303" pitchFamily="18" charset="0"/>
              </a:defRPr>
            </a:lvl1pPr>
          </a:lstStyle>
          <a:p>
            <a:pPr lvl="0"/>
            <a:r>
              <a:rPr lang="en-US" dirty="0"/>
              <a:t>Click to enter Name</a:t>
            </a:r>
          </a:p>
        </p:txBody>
      </p:sp>
      <p:sp>
        <p:nvSpPr>
          <p:cNvPr id="10" name="Text Placeholder 6">
            <a:extLst>
              <a:ext uri="{FF2B5EF4-FFF2-40B4-BE49-F238E27FC236}">
                <a16:creationId xmlns:a16="http://schemas.microsoft.com/office/drawing/2014/main" id="{397778AB-4F78-4E9E-A3C2-B1BA573D843C}"/>
              </a:ext>
            </a:extLst>
          </p:cNvPr>
          <p:cNvSpPr>
            <a:spLocks noGrp="1"/>
          </p:cNvSpPr>
          <p:nvPr>
            <p:ph type="body" sz="quarter" idx="18" hasCustomPrompt="1"/>
          </p:nvPr>
        </p:nvSpPr>
        <p:spPr>
          <a:xfrm>
            <a:off x="2796540" y="2330754"/>
            <a:ext cx="4572000" cy="426884"/>
          </a:xfrm>
        </p:spPr>
        <p:txBody>
          <a:bodyPr/>
          <a:lstStyle>
            <a:lvl1pPr marL="0" indent="0">
              <a:lnSpc>
                <a:spcPct val="100000"/>
              </a:lnSpc>
              <a:spcAft>
                <a:spcPts val="0"/>
              </a:spcAft>
              <a:buNone/>
              <a:defRPr sz="1200" b="1" baseline="0">
                <a:solidFill>
                  <a:schemeClr val="accent1"/>
                </a:solidFill>
              </a:defRPr>
            </a:lvl1pPr>
          </a:lstStyle>
          <a:p>
            <a:pPr lvl="0"/>
            <a:r>
              <a:rPr lang="en-US" dirty="0"/>
              <a:t>Click to enter Position, Division (Bold Italic),</a:t>
            </a:r>
            <a:br>
              <a:rPr lang="en-US" dirty="0"/>
            </a:br>
            <a:r>
              <a:rPr lang="en-US" dirty="0"/>
              <a:t>Click to enter Location, State | Lincoln Financial Group (Bold Non-Italic)</a:t>
            </a:r>
          </a:p>
        </p:txBody>
      </p:sp>
    </p:spTree>
    <p:extLst>
      <p:ext uri="{BB962C8B-B14F-4D97-AF65-F5344CB8AC3E}">
        <p14:creationId xmlns:p14="http://schemas.microsoft.com/office/powerpoint/2010/main" val="31914015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56E265CF-BF59-4093-86B7-2D2FA76253A1}"/>
              </a:ext>
            </a:extLst>
          </p:cNvPr>
          <p:cNvSpPr>
            <a:spLocks noGrp="1"/>
          </p:cNvSpPr>
          <p:nvPr>
            <p:ph type="body" sz="quarter" idx="25" hasCustomPrompt="1"/>
          </p:nvPr>
        </p:nvSpPr>
        <p:spPr>
          <a:xfrm>
            <a:off x="6281928" y="573313"/>
            <a:ext cx="5330952" cy="5394960"/>
          </a:xfrm>
          <a:solidFill>
            <a:schemeClr val="accent1"/>
          </a:solidFill>
        </p:spPr>
        <p:txBody>
          <a:bodyPr/>
          <a:lstStyle>
            <a:lvl1pPr marL="0" indent="0">
              <a:buNone/>
              <a:defRPr/>
            </a:lvl1pPr>
          </a:lstStyle>
          <a:p>
            <a:pPr lvl="0"/>
            <a:r>
              <a:rPr lang="en-US" dirty="0"/>
              <a:t> </a:t>
            </a:r>
          </a:p>
        </p:txBody>
      </p:sp>
      <p:pic>
        <p:nvPicPr>
          <p:cNvPr id="9" name="Picture 8">
            <a:extLst>
              <a:ext uri="{FF2B5EF4-FFF2-40B4-BE49-F238E27FC236}">
                <a16:creationId xmlns:a16="http://schemas.microsoft.com/office/drawing/2014/main" id="{4FAAA8F2-B1CD-4C8B-9291-A6FD627147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2239" y="571500"/>
            <a:ext cx="1389888" cy="441315"/>
          </a:xfrm>
          <a:prstGeom prst="rect">
            <a:avLst/>
          </a:prstGeom>
        </p:spPr>
      </p:pic>
      <p:sp>
        <p:nvSpPr>
          <p:cNvPr id="17" name="Text Placeholder 20">
            <a:extLst>
              <a:ext uri="{FF2B5EF4-FFF2-40B4-BE49-F238E27FC236}">
                <a16:creationId xmlns:a16="http://schemas.microsoft.com/office/drawing/2014/main" id="{33A37B49-B5F6-47D1-B418-2DE2003EA119}"/>
              </a:ext>
            </a:extLst>
          </p:cNvPr>
          <p:cNvSpPr>
            <a:spLocks noGrp="1"/>
          </p:cNvSpPr>
          <p:nvPr>
            <p:ph type="body" sz="quarter" idx="11" hasCustomPrompt="1"/>
          </p:nvPr>
        </p:nvSpPr>
        <p:spPr>
          <a:xfrm>
            <a:off x="6811390" y="4453128"/>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18" name="Text Placeholder 22">
            <a:extLst>
              <a:ext uri="{FF2B5EF4-FFF2-40B4-BE49-F238E27FC236}">
                <a16:creationId xmlns:a16="http://schemas.microsoft.com/office/drawing/2014/main" id="{D6B935E7-E77A-4F5F-BEF5-C01AB6784CC8}"/>
              </a:ext>
            </a:extLst>
          </p:cNvPr>
          <p:cNvSpPr>
            <a:spLocks noGrp="1"/>
          </p:cNvSpPr>
          <p:nvPr>
            <p:ph type="body" sz="quarter" idx="12" hasCustomPrompt="1"/>
          </p:nvPr>
        </p:nvSpPr>
        <p:spPr>
          <a:xfrm>
            <a:off x="6811390" y="4608576"/>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22" name="Text Placeholder 20">
            <a:extLst>
              <a:ext uri="{FF2B5EF4-FFF2-40B4-BE49-F238E27FC236}">
                <a16:creationId xmlns:a16="http://schemas.microsoft.com/office/drawing/2014/main" id="{CB0F4F92-5B2A-45CE-9450-CA8DDB5D2B64}"/>
              </a:ext>
            </a:extLst>
          </p:cNvPr>
          <p:cNvSpPr>
            <a:spLocks noGrp="1"/>
          </p:cNvSpPr>
          <p:nvPr>
            <p:ph type="body" sz="quarter" idx="13" hasCustomPrompt="1"/>
          </p:nvPr>
        </p:nvSpPr>
        <p:spPr>
          <a:xfrm>
            <a:off x="9212460" y="4453128"/>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30" name="Text Placeholder 22">
            <a:extLst>
              <a:ext uri="{FF2B5EF4-FFF2-40B4-BE49-F238E27FC236}">
                <a16:creationId xmlns:a16="http://schemas.microsoft.com/office/drawing/2014/main" id="{4A256889-9040-46F3-95FE-7DC00DDF5448}"/>
              </a:ext>
            </a:extLst>
          </p:cNvPr>
          <p:cNvSpPr>
            <a:spLocks noGrp="1"/>
          </p:cNvSpPr>
          <p:nvPr>
            <p:ph type="body" sz="quarter" idx="14" hasCustomPrompt="1"/>
          </p:nvPr>
        </p:nvSpPr>
        <p:spPr>
          <a:xfrm>
            <a:off x="9212460" y="4608576"/>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32" name="Text Placeholder 20">
            <a:extLst>
              <a:ext uri="{FF2B5EF4-FFF2-40B4-BE49-F238E27FC236}">
                <a16:creationId xmlns:a16="http://schemas.microsoft.com/office/drawing/2014/main" id="{D29314C7-761E-419C-B6D0-EBBC070CAD27}"/>
              </a:ext>
            </a:extLst>
          </p:cNvPr>
          <p:cNvSpPr>
            <a:spLocks noGrp="1"/>
          </p:cNvSpPr>
          <p:nvPr>
            <p:ph type="body" sz="quarter" idx="15" hasCustomPrompt="1"/>
          </p:nvPr>
        </p:nvSpPr>
        <p:spPr>
          <a:xfrm>
            <a:off x="6811390" y="5065776"/>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33" name="Text Placeholder 22">
            <a:extLst>
              <a:ext uri="{FF2B5EF4-FFF2-40B4-BE49-F238E27FC236}">
                <a16:creationId xmlns:a16="http://schemas.microsoft.com/office/drawing/2014/main" id="{2C48E7E0-6CD6-465C-9071-4775F8EBBDA6}"/>
              </a:ext>
            </a:extLst>
          </p:cNvPr>
          <p:cNvSpPr>
            <a:spLocks noGrp="1"/>
          </p:cNvSpPr>
          <p:nvPr>
            <p:ph type="body" sz="quarter" idx="16" hasCustomPrompt="1"/>
          </p:nvPr>
        </p:nvSpPr>
        <p:spPr>
          <a:xfrm>
            <a:off x="6811390" y="5230368"/>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34" name="Text Placeholder 20">
            <a:extLst>
              <a:ext uri="{FF2B5EF4-FFF2-40B4-BE49-F238E27FC236}">
                <a16:creationId xmlns:a16="http://schemas.microsoft.com/office/drawing/2014/main" id="{860A0B32-2D3E-4E9D-8677-BCD9A0A07673}"/>
              </a:ext>
            </a:extLst>
          </p:cNvPr>
          <p:cNvSpPr>
            <a:spLocks noGrp="1"/>
          </p:cNvSpPr>
          <p:nvPr>
            <p:ph type="body" sz="quarter" idx="17" hasCustomPrompt="1"/>
          </p:nvPr>
        </p:nvSpPr>
        <p:spPr>
          <a:xfrm>
            <a:off x="9212460" y="5065776"/>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Presenter Name</a:t>
            </a:r>
          </a:p>
        </p:txBody>
      </p:sp>
      <p:sp>
        <p:nvSpPr>
          <p:cNvPr id="35" name="Text Placeholder 22">
            <a:extLst>
              <a:ext uri="{FF2B5EF4-FFF2-40B4-BE49-F238E27FC236}">
                <a16:creationId xmlns:a16="http://schemas.microsoft.com/office/drawing/2014/main" id="{045C6E3C-A256-4BBD-AE38-A20EC100B9BB}"/>
              </a:ext>
            </a:extLst>
          </p:cNvPr>
          <p:cNvSpPr>
            <a:spLocks noGrp="1"/>
          </p:cNvSpPr>
          <p:nvPr>
            <p:ph type="body" sz="quarter" idx="18" hasCustomPrompt="1"/>
          </p:nvPr>
        </p:nvSpPr>
        <p:spPr>
          <a:xfrm>
            <a:off x="9212460" y="5230368"/>
            <a:ext cx="2286000" cy="320531"/>
          </a:xfrm>
        </p:spPr>
        <p:txBody>
          <a:bodyPr/>
          <a:lstStyle>
            <a:lvl1pPr marL="0" indent="0">
              <a:spcAft>
                <a:spcPts val="0"/>
              </a:spcAft>
              <a:buNone/>
              <a:defRPr sz="1000" i="1">
                <a:solidFill>
                  <a:schemeClr val="bg1"/>
                </a:solidFill>
              </a:defRPr>
            </a:lvl1pPr>
          </a:lstStyle>
          <a:p>
            <a:pPr lvl="0"/>
            <a:r>
              <a:rPr lang="en-US" dirty="0"/>
              <a:t>Presenter Title Line 1</a:t>
            </a:r>
            <a:br>
              <a:rPr lang="en-US" dirty="0"/>
            </a:br>
            <a:r>
              <a:rPr lang="en-US" dirty="0"/>
              <a:t>Presenter Title Line 2</a:t>
            </a:r>
          </a:p>
        </p:txBody>
      </p:sp>
      <p:sp>
        <p:nvSpPr>
          <p:cNvPr id="36" name="Text Placeholder 2">
            <a:extLst>
              <a:ext uri="{FF2B5EF4-FFF2-40B4-BE49-F238E27FC236}">
                <a16:creationId xmlns:a16="http://schemas.microsoft.com/office/drawing/2014/main" id="{B7007ACD-68D2-4DDB-9601-473FB5B0BD13}"/>
              </a:ext>
            </a:extLst>
          </p:cNvPr>
          <p:cNvSpPr>
            <a:spLocks noGrp="1"/>
          </p:cNvSpPr>
          <p:nvPr>
            <p:ph type="body" idx="1" hasCustomPrompt="1"/>
          </p:nvPr>
        </p:nvSpPr>
        <p:spPr>
          <a:xfrm>
            <a:off x="6812280" y="1508760"/>
            <a:ext cx="4270248" cy="850392"/>
          </a:xfrm>
        </p:spPr>
        <p:txBody>
          <a:bodyPr anchor="t" anchorCtr="0"/>
          <a:lstStyle>
            <a:lvl1pPr marL="0" indent="0">
              <a:lnSpc>
                <a:spcPct val="100000"/>
              </a:lnSpc>
              <a:spcBef>
                <a:spcPts val="0"/>
              </a:spcBef>
              <a:spcAft>
                <a:spcPts val="0"/>
              </a:spcAft>
              <a:buNone/>
              <a:defRPr sz="5400" kern="400" baseline="0">
                <a:solidFill>
                  <a:schemeClr val="bg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Thank You</a:t>
            </a:r>
          </a:p>
        </p:txBody>
      </p:sp>
    </p:spTree>
    <p:extLst>
      <p:ext uri="{BB962C8B-B14F-4D97-AF65-F5344CB8AC3E}">
        <p14:creationId xmlns:p14="http://schemas.microsoft.com/office/powerpoint/2010/main" val="42087289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w/ Backgnd Color 1">
    <p:spTree>
      <p:nvGrpSpPr>
        <p:cNvPr id="1" name=""/>
        <p:cNvGrpSpPr/>
        <p:nvPr/>
      </p:nvGrpSpPr>
      <p:grpSpPr>
        <a:xfrm>
          <a:off x="0" y="0"/>
          <a:ext cx="0" cy="0"/>
          <a:chOff x="0" y="0"/>
          <a:chExt cx="0" cy="0"/>
        </a:xfrm>
      </p:grpSpPr>
      <p:sp>
        <p:nvSpPr>
          <p:cNvPr id="17" name="Text Placeholder 10">
            <a:extLst>
              <a:ext uri="{FF2B5EF4-FFF2-40B4-BE49-F238E27FC236}">
                <a16:creationId xmlns:a16="http://schemas.microsoft.com/office/drawing/2014/main" id="{4C9B3DCA-FD59-47A1-82B6-730D2AF283C7}"/>
              </a:ext>
            </a:extLst>
          </p:cNvPr>
          <p:cNvSpPr>
            <a:spLocks noGrp="1"/>
          </p:cNvSpPr>
          <p:nvPr>
            <p:ph type="body" sz="quarter" idx="25" hasCustomPrompt="1"/>
          </p:nvPr>
        </p:nvSpPr>
        <p:spPr>
          <a:xfrm>
            <a:off x="6281928" y="573313"/>
            <a:ext cx="5330952" cy="5394960"/>
          </a:xfrm>
          <a:solidFill>
            <a:schemeClr val="bg1"/>
          </a:solidFill>
        </p:spPr>
        <p:txBody>
          <a:bodyPr/>
          <a:lstStyle>
            <a:lvl1pPr marL="0" indent="0">
              <a:buNone/>
              <a:defRPr/>
            </a:lvl1pPr>
          </a:lstStyle>
          <a:p>
            <a:pPr lvl="0"/>
            <a:r>
              <a:rPr lang="en-US" dirty="0"/>
              <a:t> </a:t>
            </a:r>
          </a:p>
        </p:txBody>
      </p:sp>
      <p:pic>
        <p:nvPicPr>
          <p:cNvPr id="9" name="Picture 8">
            <a:extLst>
              <a:ext uri="{FF2B5EF4-FFF2-40B4-BE49-F238E27FC236}">
                <a16:creationId xmlns:a16="http://schemas.microsoft.com/office/drawing/2014/main" id="{4FAAA8F2-B1CD-4C8B-9291-A6FD6271475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239" y="571500"/>
            <a:ext cx="1389888" cy="441314"/>
          </a:xfrm>
          <a:prstGeom prst="rect">
            <a:avLst/>
          </a:prstGeom>
        </p:spPr>
      </p:pic>
      <p:sp>
        <p:nvSpPr>
          <p:cNvPr id="18" name="Text Placeholder 20">
            <a:extLst>
              <a:ext uri="{FF2B5EF4-FFF2-40B4-BE49-F238E27FC236}">
                <a16:creationId xmlns:a16="http://schemas.microsoft.com/office/drawing/2014/main" id="{3DDE4039-A5B9-4536-8BBB-DB4B53EE33E8}"/>
              </a:ext>
            </a:extLst>
          </p:cNvPr>
          <p:cNvSpPr>
            <a:spLocks noGrp="1"/>
          </p:cNvSpPr>
          <p:nvPr>
            <p:ph type="body" sz="quarter" idx="11" hasCustomPrompt="1"/>
          </p:nvPr>
        </p:nvSpPr>
        <p:spPr>
          <a:xfrm>
            <a:off x="6811390" y="4453128"/>
            <a:ext cx="2286000" cy="153888"/>
          </a:xfr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19" name="Text Placeholder 22">
            <a:extLst>
              <a:ext uri="{FF2B5EF4-FFF2-40B4-BE49-F238E27FC236}">
                <a16:creationId xmlns:a16="http://schemas.microsoft.com/office/drawing/2014/main" id="{777C3A01-FEE9-49DB-A402-CB031262B021}"/>
              </a:ext>
            </a:extLst>
          </p:cNvPr>
          <p:cNvSpPr>
            <a:spLocks noGrp="1"/>
          </p:cNvSpPr>
          <p:nvPr>
            <p:ph type="body" sz="quarter" idx="12" hasCustomPrompt="1"/>
          </p:nvPr>
        </p:nvSpPr>
        <p:spPr>
          <a:xfrm>
            <a:off x="6811390" y="4608576"/>
            <a:ext cx="2286000" cy="320531"/>
          </a:xfr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32" name="Text Placeholder 20">
            <a:extLst>
              <a:ext uri="{FF2B5EF4-FFF2-40B4-BE49-F238E27FC236}">
                <a16:creationId xmlns:a16="http://schemas.microsoft.com/office/drawing/2014/main" id="{76667FB7-5CE2-4ABA-8289-2ABE931DA358}"/>
              </a:ext>
            </a:extLst>
          </p:cNvPr>
          <p:cNvSpPr>
            <a:spLocks noGrp="1"/>
          </p:cNvSpPr>
          <p:nvPr>
            <p:ph type="body" sz="quarter" idx="13" hasCustomPrompt="1"/>
          </p:nvPr>
        </p:nvSpPr>
        <p:spPr>
          <a:xfrm>
            <a:off x="9212460" y="4453128"/>
            <a:ext cx="2286000" cy="153888"/>
          </a:xfr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33" name="Text Placeholder 22">
            <a:extLst>
              <a:ext uri="{FF2B5EF4-FFF2-40B4-BE49-F238E27FC236}">
                <a16:creationId xmlns:a16="http://schemas.microsoft.com/office/drawing/2014/main" id="{F1EC7AE1-78D0-4F19-A28F-D4C8390E5B3F}"/>
              </a:ext>
            </a:extLst>
          </p:cNvPr>
          <p:cNvSpPr>
            <a:spLocks noGrp="1"/>
          </p:cNvSpPr>
          <p:nvPr>
            <p:ph type="body" sz="quarter" idx="14" hasCustomPrompt="1"/>
          </p:nvPr>
        </p:nvSpPr>
        <p:spPr>
          <a:xfrm>
            <a:off x="9212460" y="4608576"/>
            <a:ext cx="2286000" cy="320531"/>
          </a:xfr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34" name="Text Placeholder 20">
            <a:extLst>
              <a:ext uri="{FF2B5EF4-FFF2-40B4-BE49-F238E27FC236}">
                <a16:creationId xmlns:a16="http://schemas.microsoft.com/office/drawing/2014/main" id="{32EDC384-7C4A-498A-A937-9BBE58C42917}"/>
              </a:ext>
            </a:extLst>
          </p:cNvPr>
          <p:cNvSpPr>
            <a:spLocks noGrp="1"/>
          </p:cNvSpPr>
          <p:nvPr>
            <p:ph type="body" sz="quarter" idx="15" hasCustomPrompt="1"/>
          </p:nvPr>
        </p:nvSpPr>
        <p:spPr>
          <a:xfrm>
            <a:off x="6811390" y="5065776"/>
            <a:ext cx="2286000" cy="153888"/>
          </a:xfr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35" name="Text Placeholder 22">
            <a:extLst>
              <a:ext uri="{FF2B5EF4-FFF2-40B4-BE49-F238E27FC236}">
                <a16:creationId xmlns:a16="http://schemas.microsoft.com/office/drawing/2014/main" id="{7B434064-FCA1-45D5-A7E3-E9AB54548EC7}"/>
              </a:ext>
            </a:extLst>
          </p:cNvPr>
          <p:cNvSpPr>
            <a:spLocks noGrp="1"/>
          </p:cNvSpPr>
          <p:nvPr>
            <p:ph type="body" sz="quarter" idx="16" hasCustomPrompt="1"/>
          </p:nvPr>
        </p:nvSpPr>
        <p:spPr>
          <a:xfrm>
            <a:off x="6811390" y="5230368"/>
            <a:ext cx="2286000" cy="320531"/>
          </a:xfr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36" name="Text Placeholder 20">
            <a:extLst>
              <a:ext uri="{FF2B5EF4-FFF2-40B4-BE49-F238E27FC236}">
                <a16:creationId xmlns:a16="http://schemas.microsoft.com/office/drawing/2014/main" id="{75E9C9DC-8504-4787-9D51-40003A594BCD}"/>
              </a:ext>
            </a:extLst>
          </p:cNvPr>
          <p:cNvSpPr>
            <a:spLocks noGrp="1"/>
          </p:cNvSpPr>
          <p:nvPr>
            <p:ph type="body" sz="quarter" idx="17" hasCustomPrompt="1"/>
          </p:nvPr>
        </p:nvSpPr>
        <p:spPr>
          <a:xfrm>
            <a:off x="9212460" y="5065776"/>
            <a:ext cx="2286000" cy="153888"/>
          </a:xfrm>
        </p:spPr>
        <p:txBody>
          <a:bodyPr/>
          <a:lstStyle>
            <a:lvl1pPr marL="0" indent="0">
              <a:spcAft>
                <a:spcPts val="0"/>
              </a:spcAft>
              <a:buNone/>
              <a:defRPr sz="1000" b="1">
                <a:solidFill>
                  <a:schemeClr val="tx1"/>
                </a:solidFill>
                <a:latin typeface="Georgia" panose="02040502050405020303" pitchFamily="18" charset="0"/>
              </a:defRPr>
            </a:lvl1pPr>
          </a:lstStyle>
          <a:p>
            <a:pPr lvl="0"/>
            <a:r>
              <a:rPr lang="en-US" dirty="0"/>
              <a:t>Presenter Name</a:t>
            </a:r>
          </a:p>
        </p:txBody>
      </p:sp>
      <p:sp>
        <p:nvSpPr>
          <p:cNvPr id="37" name="Text Placeholder 22">
            <a:extLst>
              <a:ext uri="{FF2B5EF4-FFF2-40B4-BE49-F238E27FC236}">
                <a16:creationId xmlns:a16="http://schemas.microsoft.com/office/drawing/2014/main" id="{BF8207EF-1F99-4034-B9AB-525981F3373E}"/>
              </a:ext>
            </a:extLst>
          </p:cNvPr>
          <p:cNvSpPr>
            <a:spLocks noGrp="1"/>
          </p:cNvSpPr>
          <p:nvPr>
            <p:ph type="body" sz="quarter" idx="18" hasCustomPrompt="1"/>
          </p:nvPr>
        </p:nvSpPr>
        <p:spPr>
          <a:xfrm>
            <a:off x="9212460" y="5230368"/>
            <a:ext cx="2286000" cy="320531"/>
          </a:xfrm>
        </p:spPr>
        <p:txBody>
          <a:bodyPr/>
          <a:lstStyle>
            <a:lvl1pPr marL="0" indent="0">
              <a:spcAft>
                <a:spcPts val="0"/>
              </a:spcAft>
              <a:buNone/>
              <a:defRPr sz="1000" i="1">
                <a:solidFill>
                  <a:schemeClr val="tx1"/>
                </a:solidFill>
              </a:defRPr>
            </a:lvl1pPr>
          </a:lstStyle>
          <a:p>
            <a:pPr lvl="0"/>
            <a:r>
              <a:rPr lang="en-US" dirty="0"/>
              <a:t>Presenter Title Line 1</a:t>
            </a:r>
            <a:br>
              <a:rPr lang="en-US" dirty="0"/>
            </a:br>
            <a:r>
              <a:rPr lang="en-US" dirty="0"/>
              <a:t>Presenter Title Line 2</a:t>
            </a:r>
          </a:p>
        </p:txBody>
      </p:sp>
      <p:sp>
        <p:nvSpPr>
          <p:cNvPr id="38" name="Text Placeholder 2">
            <a:extLst>
              <a:ext uri="{FF2B5EF4-FFF2-40B4-BE49-F238E27FC236}">
                <a16:creationId xmlns:a16="http://schemas.microsoft.com/office/drawing/2014/main" id="{82958471-0F33-4F21-95BA-C119180B9A63}"/>
              </a:ext>
            </a:extLst>
          </p:cNvPr>
          <p:cNvSpPr>
            <a:spLocks noGrp="1"/>
          </p:cNvSpPr>
          <p:nvPr>
            <p:ph type="body" idx="1" hasCustomPrompt="1"/>
          </p:nvPr>
        </p:nvSpPr>
        <p:spPr>
          <a:xfrm>
            <a:off x="6812280" y="1508760"/>
            <a:ext cx="4270248" cy="850392"/>
          </a:xfrm>
        </p:spPr>
        <p:txBody>
          <a:bodyPr anchor="t" anchorCtr="0"/>
          <a:lstStyle>
            <a:lvl1pPr marL="0" indent="0">
              <a:lnSpc>
                <a:spcPct val="100000"/>
              </a:lnSpc>
              <a:spcBef>
                <a:spcPts val="0"/>
              </a:spcBef>
              <a:spcAft>
                <a:spcPts val="0"/>
              </a:spcAft>
              <a:buNone/>
              <a:defRPr sz="5400" kern="400" baseline="0">
                <a:solidFill>
                  <a:schemeClr val="tx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Thank You</a:t>
            </a:r>
          </a:p>
        </p:txBody>
      </p:sp>
    </p:spTree>
    <p:extLst>
      <p:ext uri="{BB962C8B-B14F-4D97-AF65-F5344CB8AC3E}">
        <p14:creationId xmlns:p14="http://schemas.microsoft.com/office/powerpoint/2010/main" val="23447751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w/ Contacts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77596" y="1411389"/>
            <a:ext cx="11036808" cy="822960"/>
          </a:xfrm>
        </p:spPr>
        <p:txBody>
          <a:bodyPr anchor="b"/>
          <a:lstStyle>
            <a:lvl1pPr marL="0" indent="0">
              <a:lnSpc>
                <a:spcPct val="100000"/>
              </a:lnSpc>
              <a:spcBef>
                <a:spcPts val="0"/>
              </a:spcBef>
              <a:spcAft>
                <a:spcPts val="0"/>
              </a:spcAft>
              <a:buNone/>
              <a:defRPr sz="5400" kern="400" baseline="0">
                <a:solidFill>
                  <a:schemeClr val="bg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a:t>Thank You</a:t>
            </a:r>
          </a:p>
        </p:txBody>
      </p:sp>
      <p:sp>
        <p:nvSpPr>
          <p:cNvPr id="8" name="Text Placeholder 20">
            <a:extLst>
              <a:ext uri="{FF2B5EF4-FFF2-40B4-BE49-F238E27FC236}">
                <a16:creationId xmlns:a16="http://schemas.microsoft.com/office/drawing/2014/main" id="{821EC259-774A-4923-851B-D190EFFFE98A}"/>
              </a:ext>
            </a:extLst>
          </p:cNvPr>
          <p:cNvSpPr>
            <a:spLocks noGrp="1"/>
          </p:cNvSpPr>
          <p:nvPr>
            <p:ph type="body" sz="quarter" idx="11" hasCustomPrompt="1"/>
          </p:nvPr>
        </p:nvSpPr>
        <p:spPr>
          <a:xfrm>
            <a:off x="576163" y="4938622"/>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Contact person name 1</a:t>
            </a:r>
          </a:p>
        </p:txBody>
      </p:sp>
      <p:sp>
        <p:nvSpPr>
          <p:cNvPr id="9" name="Text Placeholder 22">
            <a:extLst>
              <a:ext uri="{FF2B5EF4-FFF2-40B4-BE49-F238E27FC236}">
                <a16:creationId xmlns:a16="http://schemas.microsoft.com/office/drawing/2014/main" id="{0ADD9F2F-473F-4CB5-9C96-90F75E955694}"/>
              </a:ext>
            </a:extLst>
          </p:cNvPr>
          <p:cNvSpPr>
            <a:spLocks noGrp="1"/>
          </p:cNvSpPr>
          <p:nvPr>
            <p:ph type="body" sz="quarter" idx="12" hasCustomPrompt="1"/>
          </p:nvPr>
        </p:nvSpPr>
        <p:spPr>
          <a:xfrm>
            <a:off x="576163" y="5094070"/>
            <a:ext cx="2286000" cy="320531"/>
          </a:xfrm>
        </p:spPr>
        <p:txBody>
          <a:bodyPr/>
          <a:lstStyle>
            <a:lvl1pPr marL="0" indent="0">
              <a:spcAft>
                <a:spcPts val="0"/>
              </a:spcAft>
              <a:buNone/>
              <a:defRPr sz="1000" i="1">
                <a:solidFill>
                  <a:schemeClr val="bg1"/>
                </a:solidFill>
              </a:defRPr>
            </a:lvl1pPr>
          </a:lstStyle>
          <a:p>
            <a:pPr lvl="0"/>
            <a:r>
              <a:rPr lang="en-US" dirty="0"/>
              <a:t>Contact person info 1</a:t>
            </a:r>
            <a:br>
              <a:rPr lang="en-US" dirty="0"/>
            </a:br>
            <a:r>
              <a:rPr lang="en-US" dirty="0"/>
              <a:t>Contact person info 2</a:t>
            </a:r>
          </a:p>
        </p:txBody>
      </p:sp>
      <p:sp>
        <p:nvSpPr>
          <p:cNvPr id="10" name="Text Placeholder 20">
            <a:extLst>
              <a:ext uri="{FF2B5EF4-FFF2-40B4-BE49-F238E27FC236}">
                <a16:creationId xmlns:a16="http://schemas.microsoft.com/office/drawing/2014/main" id="{DFCE5448-C881-4EC8-9E92-D3009D93EBE2}"/>
              </a:ext>
            </a:extLst>
          </p:cNvPr>
          <p:cNvSpPr>
            <a:spLocks noGrp="1"/>
          </p:cNvSpPr>
          <p:nvPr>
            <p:ph type="body" sz="quarter" idx="13" hasCustomPrompt="1"/>
          </p:nvPr>
        </p:nvSpPr>
        <p:spPr>
          <a:xfrm>
            <a:off x="2977233" y="4938622"/>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Contact person name 3</a:t>
            </a:r>
          </a:p>
        </p:txBody>
      </p:sp>
      <p:sp>
        <p:nvSpPr>
          <p:cNvPr id="11" name="Text Placeholder 22">
            <a:extLst>
              <a:ext uri="{FF2B5EF4-FFF2-40B4-BE49-F238E27FC236}">
                <a16:creationId xmlns:a16="http://schemas.microsoft.com/office/drawing/2014/main" id="{D51C8F76-C6CC-4052-96BB-07797225B44D}"/>
              </a:ext>
            </a:extLst>
          </p:cNvPr>
          <p:cNvSpPr>
            <a:spLocks noGrp="1"/>
          </p:cNvSpPr>
          <p:nvPr>
            <p:ph type="body" sz="quarter" idx="14" hasCustomPrompt="1"/>
          </p:nvPr>
        </p:nvSpPr>
        <p:spPr>
          <a:xfrm>
            <a:off x="2977233" y="5094070"/>
            <a:ext cx="2286000" cy="320531"/>
          </a:xfrm>
        </p:spPr>
        <p:txBody>
          <a:bodyPr/>
          <a:lstStyle>
            <a:lvl1pPr marL="0" indent="0">
              <a:spcAft>
                <a:spcPts val="0"/>
              </a:spcAft>
              <a:buNone/>
              <a:defRPr sz="1000" i="1">
                <a:solidFill>
                  <a:schemeClr val="bg1"/>
                </a:solidFill>
              </a:defRPr>
            </a:lvl1pPr>
          </a:lstStyle>
          <a:p>
            <a:pPr lvl="0"/>
            <a:r>
              <a:rPr lang="en-US" dirty="0"/>
              <a:t>Contact person info 1</a:t>
            </a:r>
            <a:br>
              <a:rPr lang="en-US" dirty="0"/>
            </a:br>
            <a:r>
              <a:rPr lang="en-US" dirty="0"/>
              <a:t>Contact person info 2</a:t>
            </a:r>
          </a:p>
        </p:txBody>
      </p:sp>
      <p:sp>
        <p:nvSpPr>
          <p:cNvPr id="12" name="Text Placeholder 20">
            <a:extLst>
              <a:ext uri="{FF2B5EF4-FFF2-40B4-BE49-F238E27FC236}">
                <a16:creationId xmlns:a16="http://schemas.microsoft.com/office/drawing/2014/main" id="{169ACBCA-B9BA-48FF-9A14-6F8AAF62E1FF}"/>
              </a:ext>
            </a:extLst>
          </p:cNvPr>
          <p:cNvSpPr>
            <a:spLocks noGrp="1"/>
          </p:cNvSpPr>
          <p:nvPr>
            <p:ph type="body" sz="quarter" idx="15" hasCustomPrompt="1"/>
          </p:nvPr>
        </p:nvSpPr>
        <p:spPr>
          <a:xfrm>
            <a:off x="576163" y="5551270"/>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Contact person name 2</a:t>
            </a:r>
          </a:p>
        </p:txBody>
      </p:sp>
      <p:sp>
        <p:nvSpPr>
          <p:cNvPr id="13" name="Text Placeholder 22">
            <a:extLst>
              <a:ext uri="{FF2B5EF4-FFF2-40B4-BE49-F238E27FC236}">
                <a16:creationId xmlns:a16="http://schemas.microsoft.com/office/drawing/2014/main" id="{49380173-6BBA-45BF-8EDA-7EDFE96C940E}"/>
              </a:ext>
            </a:extLst>
          </p:cNvPr>
          <p:cNvSpPr>
            <a:spLocks noGrp="1"/>
          </p:cNvSpPr>
          <p:nvPr>
            <p:ph type="body" sz="quarter" idx="16" hasCustomPrompt="1"/>
          </p:nvPr>
        </p:nvSpPr>
        <p:spPr>
          <a:xfrm>
            <a:off x="576163" y="5715862"/>
            <a:ext cx="2286000" cy="320531"/>
          </a:xfrm>
        </p:spPr>
        <p:txBody>
          <a:bodyPr/>
          <a:lstStyle>
            <a:lvl1pPr marL="0" indent="0">
              <a:spcAft>
                <a:spcPts val="0"/>
              </a:spcAft>
              <a:buNone/>
              <a:defRPr sz="1000" i="1">
                <a:solidFill>
                  <a:schemeClr val="bg1"/>
                </a:solidFill>
              </a:defRPr>
            </a:lvl1pPr>
          </a:lstStyle>
          <a:p>
            <a:pPr lvl="0"/>
            <a:r>
              <a:rPr lang="en-US" dirty="0"/>
              <a:t>Contact person info 1</a:t>
            </a:r>
            <a:br>
              <a:rPr lang="en-US" dirty="0"/>
            </a:br>
            <a:r>
              <a:rPr lang="en-US" dirty="0"/>
              <a:t>Contact person info 2</a:t>
            </a:r>
          </a:p>
        </p:txBody>
      </p:sp>
      <p:sp>
        <p:nvSpPr>
          <p:cNvPr id="14" name="Text Placeholder 20">
            <a:extLst>
              <a:ext uri="{FF2B5EF4-FFF2-40B4-BE49-F238E27FC236}">
                <a16:creationId xmlns:a16="http://schemas.microsoft.com/office/drawing/2014/main" id="{368FD3BF-1FDA-4703-876E-709D27404A14}"/>
              </a:ext>
            </a:extLst>
          </p:cNvPr>
          <p:cNvSpPr>
            <a:spLocks noGrp="1"/>
          </p:cNvSpPr>
          <p:nvPr>
            <p:ph type="body" sz="quarter" idx="17" hasCustomPrompt="1"/>
          </p:nvPr>
        </p:nvSpPr>
        <p:spPr>
          <a:xfrm>
            <a:off x="2977233" y="5551270"/>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Contact person name 4</a:t>
            </a:r>
          </a:p>
        </p:txBody>
      </p:sp>
      <p:sp>
        <p:nvSpPr>
          <p:cNvPr id="15" name="Text Placeholder 22">
            <a:extLst>
              <a:ext uri="{FF2B5EF4-FFF2-40B4-BE49-F238E27FC236}">
                <a16:creationId xmlns:a16="http://schemas.microsoft.com/office/drawing/2014/main" id="{13AF75D5-B215-433A-8171-7FE6C376E37C}"/>
              </a:ext>
            </a:extLst>
          </p:cNvPr>
          <p:cNvSpPr>
            <a:spLocks noGrp="1"/>
          </p:cNvSpPr>
          <p:nvPr>
            <p:ph type="body" sz="quarter" idx="18" hasCustomPrompt="1"/>
          </p:nvPr>
        </p:nvSpPr>
        <p:spPr>
          <a:xfrm>
            <a:off x="2977233" y="5715862"/>
            <a:ext cx="2286000" cy="320531"/>
          </a:xfrm>
        </p:spPr>
        <p:txBody>
          <a:bodyPr/>
          <a:lstStyle>
            <a:lvl1pPr marL="0" indent="0">
              <a:spcAft>
                <a:spcPts val="0"/>
              </a:spcAft>
              <a:buNone/>
              <a:defRPr sz="1000" i="1">
                <a:solidFill>
                  <a:schemeClr val="bg1"/>
                </a:solidFill>
              </a:defRPr>
            </a:lvl1pPr>
          </a:lstStyle>
          <a:p>
            <a:pPr lvl="0"/>
            <a:r>
              <a:rPr lang="en-US" dirty="0"/>
              <a:t>Contact person info 1</a:t>
            </a:r>
            <a:br>
              <a:rPr lang="en-US" dirty="0"/>
            </a:br>
            <a:r>
              <a:rPr lang="en-US" dirty="0"/>
              <a:t>Contact person info 2</a:t>
            </a:r>
          </a:p>
        </p:txBody>
      </p:sp>
    </p:spTree>
    <p:extLst>
      <p:ext uri="{BB962C8B-B14F-4D97-AF65-F5344CB8AC3E}">
        <p14:creationId xmlns:p14="http://schemas.microsoft.com/office/powerpoint/2010/main" val="12183127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osing w/ Contacts 4">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77596" y="1408176"/>
            <a:ext cx="11036808" cy="822960"/>
          </a:xfrm>
        </p:spPr>
        <p:txBody>
          <a:bodyPr anchor="b"/>
          <a:lstStyle>
            <a:lvl1pPr marL="0" indent="0">
              <a:lnSpc>
                <a:spcPct val="100000"/>
              </a:lnSpc>
              <a:spcBef>
                <a:spcPts val="0"/>
              </a:spcBef>
              <a:spcAft>
                <a:spcPts val="0"/>
              </a:spcAft>
              <a:buNone/>
              <a:defRPr sz="5400" kern="400" baseline="0">
                <a:solidFill>
                  <a:schemeClr val="bg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a:t>Thank You</a:t>
            </a:r>
          </a:p>
        </p:txBody>
      </p:sp>
      <p:sp>
        <p:nvSpPr>
          <p:cNvPr id="8" name="Text Placeholder 20">
            <a:extLst>
              <a:ext uri="{FF2B5EF4-FFF2-40B4-BE49-F238E27FC236}">
                <a16:creationId xmlns:a16="http://schemas.microsoft.com/office/drawing/2014/main" id="{821EC259-774A-4923-851B-D190EFFFE98A}"/>
              </a:ext>
            </a:extLst>
          </p:cNvPr>
          <p:cNvSpPr>
            <a:spLocks noGrp="1"/>
          </p:cNvSpPr>
          <p:nvPr>
            <p:ph type="body" sz="quarter" idx="11" hasCustomPrompt="1"/>
          </p:nvPr>
        </p:nvSpPr>
        <p:spPr>
          <a:xfrm>
            <a:off x="576163" y="4938622"/>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Contact person name 1</a:t>
            </a:r>
          </a:p>
        </p:txBody>
      </p:sp>
      <p:sp>
        <p:nvSpPr>
          <p:cNvPr id="9" name="Text Placeholder 22">
            <a:extLst>
              <a:ext uri="{FF2B5EF4-FFF2-40B4-BE49-F238E27FC236}">
                <a16:creationId xmlns:a16="http://schemas.microsoft.com/office/drawing/2014/main" id="{0ADD9F2F-473F-4CB5-9C96-90F75E955694}"/>
              </a:ext>
            </a:extLst>
          </p:cNvPr>
          <p:cNvSpPr>
            <a:spLocks noGrp="1"/>
          </p:cNvSpPr>
          <p:nvPr>
            <p:ph type="body" sz="quarter" idx="12" hasCustomPrompt="1"/>
          </p:nvPr>
        </p:nvSpPr>
        <p:spPr>
          <a:xfrm>
            <a:off x="576163" y="5094070"/>
            <a:ext cx="2286000" cy="320531"/>
          </a:xfrm>
        </p:spPr>
        <p:txBody>
          <a:bodyPr/>
          <a:lstStyle>
            <a:lvl1pPr marL="0" indent="0">
              <a:spcAft>
                <a:spcPts val="0"/>
              </a:spcAft>
              <a:buNone/>
              <a:defRPr sz="1000" i="1">
                <a:solidFill>
                  <a:schemeClr val="bg1"/>
                </a:solidFill>
              </a:defRPr>
            </a:lvl1pPr>
          </a:lstStyle>
          <a:p>
            <a:pPr lvl="0"/>
            <a:r>
              <a:rPr lang="en-US" dirty="0"/>
              <a:t>Contact person info 1</a:t>
            </a:r>
            <a:br>
              <a:rPr lang="en-US" dirty="0"/>
            </a:br>
            <a:r>
              <a:rPr lang="en-US" dirty="0"/>
              <a:t>Contact person info 2</a:t>
            </a:r>
          </a:p>
        </p:txBody>
      </p:sp>
      <p:sp>
        <p:nvSpPr>
          <p:cNvPr id="10" name="Text Placeholder 20">
            <a:extLst>
              <a:ext uri="{FF2B5EF4-FFF2-40B4-BE49-F238E27FC236}">
                <a16:creationId xmlns:a16="http://schemas.microsoft.com/office/drawing/2014/main" id="{DFCE5448-C881-4EC8-9E92-D3009D93EBE2}"/>
              </a:ext>
            </a:extLst>
          </p:cNvPr>
          <p:cNvSpPr>
            <a:spLocks noGrp="1"/>
          </p:cNvSpPr>
          <p:nvPr>
            <p:ph type="body" sz="quarter" idx="13" hasCustomPrompt="1"/>
          </p:nvPr>
        </p:nvSpPr>
        <p:spPr>
          <a:xfrm>
            <a:off x="2977233" y="4938622"/>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Contact person name 3</a:t>
            </a:r>
          </a:p>
        </p:txBody>
      </p:sp>
      <p:sp>
        <p:nvSpPr>
          <p:cNvPr id="11" name="Text Placeholder 22">
            <a:extLst>
              <a:ext uri="{FF2B5EF4-FFF2-40B4-BE49-F238E27FC236}">
                <a16:creationId xmlns:a16="http://schemas.microsoft.com/office/drawing/2014/main" id="{D51C8F76-C6CC-4052-96BB-07797225B44D}"/>
              </a:ext>
            </a:extLst>
          </p:cNvPr>
          <p:cNvSpPr>
            <a:spLocks noGrp="1"/>
          </p:cNvSpPr>
          <p:nvPr>
            <p:ph type="body" sz="quarter" idx="14" hasCustomPrompt="1"/>
          </p:nvPr>
        </p:nvSpPr>
        <p:spPr>
          <a:xfrm>
            <a:off x="2977233" y="5094070"/>
            <a:ext cx="2286000" cy="320531"/>
          </a:xfrm>
        </p:spPr>
        <p:txBody>
          <a:bodyPr/>
          <a:lstStyle>
            <a:lvl1pPr marL="0" indent="0">
              <a:spcAft>
                <a:spcPts val="0"/>
              </a:spcAft>
              <a:buNone/>
              <a:defRPr sz="1000" i="1">
                <a:solidFill>
                  <a:schemeClr val="bg1"/>
                </a:solidFill>
              </a:defRPr>
            </a:lvl1pPr>
          </a:lstStyle>
          <a:p>
            <a:pPr lvl="0"/>
            <a:r>
              <a:rPr lang="en-US" dirty="0"/>
              <a:t>Contact person info 1</a:t>
            </a:r>
            <a:br>
              <a:rPr lang="en-US" dirty="0"/>
            </a:br>
            <a:r>
              <a:rPr lang="en-US" dirty="0"/>
              <a:t>Contact person info 2</a:t>
            </a:r>
          </a:p>
        </p:txBody>
      </p:sp>
      <p:sp>
        <p:nvSpPr>
          <p:cNvPr id="12" name="Text Placeholder 20">
            <a:extLst>
              <a:ext uri="{FF2B5EF4-FFF2-40B4-BE49-F238E27FC236}">
                <a16:creationId xmlns:a16="http://schemas.microsoft.com/office/drawing/2014/main" id="{169ACBCA-B9BA-48FF-9A14-6F8AAF62E1FF}"/>
              </a:ext>
            </a:extLst>
          </p:cNvPr>
          <p:cNvSpPr>
            <a:spLocks noGrp="1"/>
          </p:cNvSpPr>
          <p:nvPr>
            <p:ph type="body" sz="quarter" idx="15" hasCustomPrompt="1"/>
          </p:nvPr>
        </p:nvSpPr>
        <p:spPr>
          <a:xfrm>
            <a:off x="576163" y="5551270"/>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Contact person name 2</a:t>
            </a:r>
          </a:p>
        </p:txBody>
      </p:sp>
      <p:sp>
        <p:nvSpPr>
          <p:cNvPr id="13" name="Text Placeholder 22">
            <a:extLst>
              <a:ext uri="{FF2B5EF4-FFF2-40B4-BE49-F238E27FC236}">
                <a16:creationId xmlns:a16="http://schemas.microsoft.com/office/drawing/2014/main" id="{49380173-6BBA-45BF-8EDA-7EDFE96C940E}"/>
              </a:ext>
            </a:extLst>
          </p:cNvPr>
          <p:cNvSpPr>
            <a:spLocks noGrp="1"/>
          </p:cNvSpPr>
          <p:nvPr>
            <p:ph type="body" sz="quarter" idx="16" hasCustomPrompt="1"/>
          </p:nvPr>
        </p:nvSpPr>
        <p:spPr>
          <a:xfrm>
            <a:off x="576163" y="5715862"/>
            <a:ext cx="2286000" cy="320531"/>
          </a:xfrm>
        </p:spPr>
        <p:txBody>
          <a:bodyPr/>
          <a:lstStyle>
            <a:lvl1pPr marL="0" indent="0">
              <a:spcAft>
                <a:spcPts val="0"/>
              </a:spcAft>
              <a:buNone/>
              <a:defRPr sz="1000" i="1">
                <a:solidFill>
                  <a:schemeClr val="bg1"/>
                </a:solidFill>
              </a:defRPr>
            </a:lvl1pPr>
          </a:lstStyle>
          <a:p>
            <a:pPr lvl="0"/>
            <a:r>
              <a:rPr lang="en-US" dirty="0"/>
              <a:t>Contact person info 1</a:t>
            </a:r>
            <a:br>
              <a:rPr lang="en-US" dirty="0"/>
            </a:br>
            <a:r>
              <a:rPr lang="en-US" dirty="0"/>
              <a:t>Contact person info 2</a:t>
            </a:r>
          </a:p>
        </p:txBody>
      </p:sp>
      <p:sp>
        <p:nvSpPr>
          <p:cNvPr id="14" name="Text Placeholder 20">
            <a:extLst>
              <a:ext uri="{FF2B5EF4-FFF2-40B4-BE49-F238E27FC236}">
                <a16:creationId xmlns:a16="http://schemas.microsoft.com/office/drawing/2014/main" id="{368FD3BF-1FDA-4703-876E-709D27404A14}"/>
              </a:ext>
            </a:extLst>
          </p:cNvPr>
          <p:cNvSpPr>
            <a:spLocks noGrp="1"/>
          </p:cNvSpPr>
          <p:nvPr>
            <p:ph type="body" sz="quarter" idx="17" hasCustomPrompt="1"/>
          </p:nvPr>
        </p:nvSpPr>
        <p:spPr>
          <a:xfrm>
            <a:off x="2977233" y="5551270"/>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Contact person name 4</a:t>
            </a:r>
          </a:p>
        </p:txBody>
      </p:sp>
      <p:sp>
        <p:nvSpPr>
          <p:cNvPr id="15" name="Text Placeholder 22">
            <a:extLst>
              <a:ext uri="{FF2B5EF4-FFF2-40B4-BE49-F238E27FC236}">
                <a16:creationId xmlns:a16="http://schemas.microsoft.com/office/drawing/2014/main" id="{13AF75D5-B215-433A-8171-7FE6C376E37C}"/>
              </a:ext>
            </a:extLst>
          </p:cNvPr>
          <p:cNvSpPr>
            <a:spLocks noGrp="1"/>
          </p:cNvSpPr>
          <p:nvPr>
            <p:ph type="body" sz="quarter" idx="18" hasCustomPrompt="1"/>
          </p:nvPr>
        </p:nvSpPr>
        <p:spPr>
          <a:xfrm>
            <a:off x="2977233" y="5715862"/>
            <a:ext cx="2286000" cy="320531"/>
          </a:xfrm>
        </p:spPr>
        <p:txBody>
          <a:bodyPr/>
          <a:lstStyle>
            <a:lvl1pPr marL="0" indent="0">
              <a:spcAft>
                <a:spcPts val="0"/>
              </a:spcAft>
              <a:buNone/>
              <a:defRPr sz="1000" i="1">
                <a:solidFill>
                  <a:schemeClr val="bg1"/>
                </a:solidFill>
              </a:defRPr>
            </a:lvl1pPr>
          </a:lstStyle>
          <a:p>
            <a:pPr lvl="0"/>
            <a:r>
              <a:rPr lang="en-US" dirty="0"/>
              <a:t>Contact person info 1</a:t>
            </a:r>
            <a:br>
              <a:rPr lang="en-US" dirty="0"/>
            </a:br>
            <a:r>
              <a:rPr lang="en-US" dirty="0"/>
              <a:t>Contact person info 2</a:t>
            </a:r>
          </a:p>
        </p:txBody>
      </p:sp>
    </p:spTree>
    <p:extLst>
      <p:ext uri="{BB962C8B-B14F-4D97-AF65-F5344CB8AC3E}">
        <p14:creationId xmlns:p14="http://schemas.microsoft.com/office/powerpoint/2010/main" val="37960995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 w/ Contacts 5">
    <p:bg>
      <p:bgPr>
        <a:solidFill>
          <a:schemeClr val="accent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77596" y="1408176"/>
            <a:ext cx="11036808" cy="822960"/>
          </a:xfrm>
        </p:spPr>
        <p:txBody>
          <a:bodyPr anchor="b"/>
          <a:lstStyle>
            <a:lvl1pPr marL="0" indent="0">
              <a:lnSpc>
                <a:spcPct val="100000"/>
              </a:lnSpc>
              <a:spcBef>
                <a:spcPts val="0"/>
              </a:spcBef>
              <a:spcAft>
                <a:spcPts val="0"/>
              </a:spcAft>
              <a:buNone/>
              <a:defRPr sz="5400" kern="400" baseline="0">
                <a:solidFill>
                  <a:schemeClr val="bg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a:t>Thank You</a:t>
            </a:r>
          </a:p>
        </p:txBody>
      </p:sp>
      <p:sp>
        <p:nvSpPr>
          <p:cNvPr id="8" name="Text Placeholder 20">
            <a:extLst>
              <a:ext uri="{FF2B5EF4-FFF2-40B4-BE49-F238E27FC236}">
                <a16:creationId xmlns:a16="http://schemas.microsoft.com/office/drawing/2014/main" id="{821EC259-774A-4923-851B-D190EFFFE98A}"/>
              </a:ext>
            </a:extLst>
          </p:cNvPr>
          <p:cNvSpPr>
            <a:spLocks noGrp="1"/>
          </p:cNvSpPr>
          <p:nvPr>
            <p:ph type="body" sz="quarter" idx="11" hasCustomPrompt="1"/>
          </p:nvPr>
        </p:nvSpPr>
        <p:spPr>
          <a:xfrm>
            <a:off x="576163" y="4938622"/>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Contact person name 1</a:t>
            </a:r>
          </a:p>
        </p:txBody>
      </p:sp>
      <p:sp>
        <p:nvSpPr>
          <p:cNvPr id="9" name="Text Placeholder 22">
            <a:extLst>
              <a:ext uri="{FF2B5EF4-FFF2-40B4-BE49-F238E27FC236}">
                <a16:creationId xmlns:a16="http://schemas.microsoft.com/office/drawing/2014/main" id="{0ADD9F2F-473F-4CB5-9C96-90F75E955694}"/>
              </a:ext>
            </a:extLst>
          </p:cNvPr>
          <p:cNvSpPr>
            <a:spLocks noGrp="1"/>
          </p:cNvSpPr>
          <p:nvPr>
            <p:ph type="body" sz="quarter" idx="12" hasCustomPrompt="1"/>
          </p:nvPr>
        </p:nvSpPr>
        <p:spPr>
          <a:xfrm>
            <a:off x="576163" y="5094070"/>
            <a:ext cx="2286000" cy="320531"/>
          </a:xfrm>
        </p:spPr>
        <p:txBody>
          <a:bodyPr/>
          <a:lstStyle>
            <a:lvl1pPr marL="0" indent="0">
              <a:spcAft>
                <a:spcPts val="0"/>
              </a:spcAft>
              <a:buNone/>
              <a:defRPr sz="1000" i="1">
                <a:solidFill>
                  <a:schemeClr val="bg1"/>
                </a:solidFill>
              </a:defRPr>
            </a:lvl1pPr>
          </a:lstStyle>
          <a:p>
            <a:pPr lvl="0"/>
            <a:r>
              <a:rPr lang="en-US" dirty="0"/>
              <a:t>Contact person info 1</a:t>
            </a:r>
            <a:br>
              <a:rPr lang="en-US" dirty="0"/>
            </a:br>
            <a:r>
              <a:rPr lang="en-US" dirty="0"/>
              <a:t>Contact person info 2</a:t>
            </a:r>
          </a:p>
        </p:txBody>
      </p:sp>
      <p:sp>
        <p:nvSpPr>
          <p:cNvPr id="10" name="Text Placeholder 20">
            <a:extLst>
              <a:ext uri="{FF2B5EF4-FFF2-40B4-BE49-F238E27FC236}">
                <a16:creationId xmlns:a16="http://schemas.microsoft.com/office/drawing/2014/main" id="{DFCE5448-C881-4EC8-9E92-D3009D93EBE2}"/>
              </a:ext>
            </a:extLst>
          </p:cNvPr>
          <p:cNvSpPr>
            <a:spLocks noGrp="1"/>
          </p:cNvSpPr>
          <p:nvPr>
            <p:ph type="body" sz="quarter" idx="13" hasCustomPrompt="1"/>
          </p:nvPr>
        </p:nvSpPr>
        <p:spPr>
          <a:xfrm>
            <a:off x="2977233" y="4938622"/>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Contact person name 3</a:t>
            </a:r>
          </a:p>
        </p:txBody>
      </p:sp>
      <p:sp>
        <p:nvSpPr>
          <p:cNvPr id="11" name="Text Placeholder 22">
            <a:extLst>
              <a:ext uri="{FF2B5EF4-FFF2-40B4-BE49-F238E27FC236}">
                <a16:creationId xmlns:a16="http://schemas.microsoft.com/office/drawing/2014/main" id="{D51C8F76-C6CC-4052-96BB-07797225B44D}"/>
              </a:ext>
            </a:extLst>
          </p:cNvPr>
          <p:cNvSpPr>
            <a:spLocks noGrp="1"/>
          </p:cNvSpPr>
          <p:nvPr>
            <p:ph type="body" sz="quarter" idx="14" hasCustomPrompt="1"/>
          </p:nvPr>
        </p:nvSpPr>
        <p:spPr>
          <a:xfrm>
            <a:off x="2977233" y="5094070"/>
            <a:ext cx="2286000" cy="320531"/>
          </a:xfrm>
        </p:spPr>
        <p:txBody>
          <a:bodyPr/>
          <a:lstStyle>
            <a:lvl1pPr marL="0" indent="0">
              <a:spcAft>
                <a:spcPts val="0"/>
              </a:spcAft>
              <a:buNone/>
              <a:defRPr sz="1000" i="1">
                <a:solidFill>
                  <a:schemeClr val="bg1"/>
                </a:solidFill>
              </a:defRPr>
            </a:lvl1pPr>
          </a:lstStyle>
          <a:p>
            <a:pPr lvl="0"/>
            <a:r>
              <a:rPr lang="en-US" dirty="0"/>
              <a:t>Contact person info 1</a:t>
            </a:r>
            <a:br>
              <a:rPr lang="en-US" dirty="0"/>
            </a:br>
            <a:r>
              <a:rPr lang="en-US" dirty="0"/>
              <a:t>Contact person info 2</a:t>
            </a:r>
          </a:p>
        </p:txBody>
      </p:sp>
      <p:sp>
        <p:nvSpPr>
          <p:cNvPr id="12" name="Text Placeholder 20">
            <a:extLst>
              <a:ext uri="{FF2B5EF4-FFF2-40B4-BE49-F238E27FC236}">
                <a16:creationId xmlns:a16="http://schemas.microsoft.com/office/drawing/2014/main" id="{169ACBCA-B9BA-48FF-9A14-6F8AAF62E1FF}"/>
              </a:ext>
            </a:extLst>
          </p:cNvPr>
          <p:cNvSpPr>
            <a:spLocks noGrp="1"/>
          </p:cNvSpPr>
          <p:nvPr>
            <p:ph type="body" sz="quarter" idx="15" hasCustomPrompt="1"/>
          </p:nvPr>
        </p:nvSpPr>
        <p:spPr>
          <a:xfrm>
            <a:off x="576163" y="5551270"/>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Contact person name 2</a:t>
            </a:r>
          </a:p>
        </p:txBody>
      </p:sp>
      <p:sp>
        <p:nvSpPr>
          <p:cNvPr id="13" name="Text Placeholder 22">
            <a:extLst>
              <a:ext uri="{FF2B5EF4-FFF2-40B4-BE49-F238E27FC236}">
                <a16:creationId xmlns:a16="http://schemas.microsoft.com/office/drawing/2014/main" id="{49380173-6BBA-45BF-8EDA-7EDFE96C940E}"/>
              </a:ext>
            </a:extLst>
          </p:cNvPr>
          <p:cNvSpPr>
            <a:spLocks noGrp="1"/>
          </p:cNvSpPr>
          <p:nvPr>
            <p:ph type="body" sz="quarter" idx="16" hasCustomPrompt="1"/>
          </p:nvPr>
        </p:nvSpPr>
        <p:spPr>
          <a:xfrm>
            <a:off x="576163" y="5715862"/>
            <a:ext cx="2286000" cy="320531"/>
          </a:xfrm>
        </p:spPr>
        <p:txBody>
          <a:bodyPr/>
          <a:lstStyle>
            <a:lvl1pPr marL="0" indent="0">
              <a:spcAft>
                <a:spcPts val="0"/>
              </a:spcAft>
              <a:buNone/>
              <a:defRPr sz="1000" i="1">
                <a:solidFill>
                  <a:schemeClr val="bg1"/>
                </a:solidFill>
              </a:defRPr>
            </a:lvl1pPr>
          </a:lstStyle>
          <a:p>
            <a:pPr lvl="0"/>
            <a:r>
              <a:rPr lang="en-US" dirty="0"/>
              <a:t>Contact person info 1</a:t>
            </a:r>
            <a:br>
              <a:rPr lang="en-US" dirty="0"/>
            </a:br>
            <a:r>
              <a:rPr lang="en-US" dirty="0"/>
              <a:t>Contact person info 2</a:t>
            </a:r>
          </a:p>
        </p:txBody>
      </p:sp>
      <p:sp>
        <p:nvSpPr>
          <p:cNvPr id="14" name="Text Placeholder 20">
            <a:extLst>
              <a:ext uri="{FF2B5EF4-FFF2-40B4-BE49-F238E27FC236}">
                <a16:creationId xmlns:a16="http://schemas.microsoft.com/office/drawing/2014/main" id="{368FD3BF-1FDA-4703-876E-709D27404A14}"/>
              </a:ext>
            </a:extLst>
          </p:cNvPr>
          <p:cNvSpPr>
            <a:spLocks noGrp="1"/>
          </p:cNvSpPr>
          <p:nvPr>
            <p:ph type="body" sz="quarter" idx="17" hasCustomPrompt="1"/>
          </p:nvPr>
        </p:nvSpPr>
        <p:spPr>
          <a:xfrm>
            <a:off x="2977233" y="5551270"/>
            <a:ext cx="2286000" cy="153888"/>
          </a:xfrm>
        </p:spPr>
        <p:txBody>
          <a:bodyPr/>
          <a:lstStyle>
            <a:lvl1pPr marL="0" indent="0">
              <a:spcAft>
                <a:spcPts val="0"/>
              </a:spcAft>
              <a:buNone/>
              <a:defRPr sz="1000" b="1">
                <a:solidFill>
                  <a:schemeClr val="bg1"/>
                </a:solidFill>
                <a:latin typeface="Georgia" panose="02040502050405020303" pitchFamily="18" charset="0"/>
              </a:defRPr>
            </a:lvl1pPr>
          </a:lstStyle>
          <a:p>
            <a:pPr lvl="0"/>
            <a:r>
              <a:rPr lang="en-US" dirty="0"/>
              <a:t>Contact person name 4</a:t>
            </a:r>
          </a:p>
        </p:txBody>
      </p:sp>
      <p:sp>
        <p:nvSpPr>
          <p:cNvPr id="15" name="Text Placeholder 22">
            <a:extLst>
              <a:ext uri="{FF2B5EF4-FFF2-40B4-BE49-F238E27FC236}">
                <a16:creationId xmlns:a16="http://schemas.microsoft.com/office/drawing/2014/main" id="{13AF75D5-B215-433A-8171-7FE6C376E37C}"/>
              </a:ext>
            </a:extLst>
          </p:cNvPr>
          <p:cNvSpPr>
            <a:spLocks noGrp="1"/>
          </p:cNvSpPr>
          <p:nvPr>
            <p:ph type="body" sz="quarter" idx="18" hasCustomPrompt="1"/>
          </p:nvPr>
        </p:nvSpPr>
        <p:spPr>
          <a:xfrm>
            <a:off x="2977233" y="5715862"/>
            <a:ext cx="2286000" cy="320531"/>
          </a:xfrm>
        </p:spPr>
        <p:txBody>
          <a:bodyPr/>
          <a:lstStyle>
            <a:lvl1pPr marL="0" indent="0">
              <a:spcAft>
                <a:spcPts val="0"/>
              </a:spcAft>
              <a:buNone/>
              <a:defRPr sz="1000" i="1">
                <a:solidFill>
                  <a:schemeClr val="bg1"/>
                </a:solidFill>
              </a:defRPr>
            </a:lvl1pPr>
          </a:lstStyle>
          <a:p>
            <a:pPr lvl="0"/>
            <a:r>
              <a:rPr lang="en-US" dirty="0"/>
              <a:t>Contact person info 1</a:t>
            </a:r>
            <a:br>
              <a:rPr lang="en-US" dirty="0"/>
            </a:br>
            <a:r>
              <a:rPr lang="en-US" dirty="0"/>
              <a:t>Contact person info 2</a:t>
            </a:r>
          </a:p>
        </p:txBody>
      </p:sp>
    </p:spTree>
    <p:extLst>
      <p:ext uri="{BB962C8B-B14F-4D97-AF65-F5344CB8AC3E}">
        <p14:creationId xmlns:p14="http://schemas.microsoft.com/office/powerpoint/2010/main" val="35623052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7F8205-333F-4048-B78C-357FF2146C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1" y="5747264"/>
            <a:ext cx="1070721" cy="340027"/>
          </a:xfrm>
          <a:prstGeom prst="rect">
            <a:avLst/>
          </a:prstGeom>
        </p:spPr>
      </p:pic>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571641" y="484632"/>
            <a:ext cx="11036808" cy="521208"/>
          </a:xfrm>
        </p:spPr>
        <p:txBody>
          <a:bodyPr/>
          <a:lstStyle>
            <a:lvl1pPr>
              <a:defRPr/>
            </a:lvl1pPr>
          </a:lstStyle>
          <a:p>
            <a:r>
              <a:rPr lang="en-US" dirty="0"/>
              <a:t>Disclosures</a:t>
            </a:r>
          </a:p>
        </p:txBody>
      </p:sp>
      <p:sp>
        <p:nvSpPr>
          <p:cNvPr id="7" name="Text Placeholder 6">
            <a:extLst>
              <a:ext uri="{FF2B5EF4-FFF2-40B4-BE49-F238E27FC236}">
                <a16:creationId xmlns:a16="http://schemas.microsoft.com/office/drawing/2014/main" id="{D1F3F074-8632-4ABC-BE41-5C5BBEFC79AD}"/>
              </a:ext>
            </a:extLst>
          </p:cNvPr>
          <p:cNvSpPr>
            <a:spLocks noGrp="1"/>
          </p:cNvSpPr>
          <p:nvPr>
            <p:ph type="body" sz="quarter" idx="11" hasCustomPrompt="1"/>
          </p:nvPr>
        </p:nvSpPr>
        <p:spPr>
          <a:xfrm>
            <a:off x="571641" y="1514037"/>
            <a:ext cx="7276959" cy="4573254"/>
          </a:xfrm>
        </p:spPr>
        <p:txBody>
          <a:bodyPr numCol="2" spcCol="182880"/>
          <a:lstStyle>
            <a:lvl1pPr marL="0" indent="0">
              <a:lnSpc>
                <a:spcPts val="1200"/>
              </a:lnSpc>
              <a:spcAft>
                <a:spcPts val="1000"/>
              </a:spcAft>
              <a:buNone/>
              <a:defRPr sz="800"/>
            </a:lvl1pPr>
            <a:lvl2pPr marL="182880" indent="0">
              <a:spcAft>
                <a:spcPts val="800"/>
              </a:spcAft>
              <a:buNone/>
              <a:defRPr/>
            </a:lvl2pPr>
            <a:lvl3pPr marL="512064" indent="0">
              <a:spcAft>
                <a:spcPts val="800"/>
              </a:spcAft>
              <a:buNone/>
              <a:defRPr/>
            </a:lvl3pPr>
            <a:lvl4pPr marL="685800" indent="0">
              <a:spcAft>
                <a:spcPts val="800"/>
              </a:spcAft>
              <a:buNone/>
              <a:defRPr/>
            </a:lvl4pPr>
            <a:lvl5pPr marL="859536" indent="0">
              <a:spcAft>
                <a:spcPts val="800"/>
              </a:spcAft>
              <a:buNone/>
              <a:defRPr/>
            </a:lvl5pPr>
          </a:lstStyle>
          <a:p>
            <a:pPr lvl="0"/>
            <a:r>
              <a:rPr lang="en-US" dirty="0"/>
              <a:t>Enter disclosure text here. Text will automatically flow to the second column. </a:t>
            </a:r>
            <a:r>
              <a:rPr lang="en-US" dirty="0" err="1"/>
              <a:t>Fugia</a:t>
            </a:r>
            <a:r>
              <a:rPr lang="en-US" dirty="0"/>
              <a:t> </a:t>
            </a:r>
            <a:r>
              <a:rPr lang="en-US" dirty="0" err="1"/>
              <a:t>nes</a:t>
            </a:r>
            <a:r>
              <a:rPr lang="en-US" dirty="0"/>
              <a:t> </a:t>
            </a:r>
            <a:r>
              <a:rPr lang="en-US" dirty="0" err="1"/>
              <a:t>ilit</a:t>
            </a:r>
            <a:r>
              <a:rPr lang="en-US" dirty="0"/>
              <a:t>, </a:t>
            </a:r>
            <a:r>
              <a:rPr lang="en-US" dirty="0" err="1"/>
              <a:t>ut</a:t>
            </a:r>
            <a:r>
              <a:rPr lang="en-US" dirty="0"/>
              <a:t> </a:t>
            </a:r>
            <a:r>
              <a:rPr lang="en-US" dirty="0" err="1"/>
              <a:t>officil</a:t>
            </a:r>
            <a:r>
              <a:rPr lang="en-US" dirty="0"/>
              <a:t> </a:t>
            </a:r>
            <a:r>
              <a:rPr lang="en-US" dirty="0" err="1"/>
              <a:t>iquias</a:t>
            </a:r>
            <a:r>
              <a:rPr lang="en-US" dirty="0"/>
              <a:t> </a:t>
            </a:r>
            <a:r>
              <a:rPr lang="en-US" dirty="0" err="1"/>
              <a:t>assit</a:t>
            </a:r>
            <a:r>
              <a:rPr lang="en-US" dirty="0"/>
              <a:t>, </a:t>
            </a:r>
            <a:r>
              <a:rPr lang="en-US" dirty="0" err="1"/>
              <a:t>offictur</a:t>
            </a:r>
            <a:r>
              <a:rPr lang="en-US" dirty="0"/>
              <a:t>? </a:t>
            </a:r>
            <a:r>
              <a:rPr lang="en-US" dirty="0" err="1"/>
              <a:t>Quiasit</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err="1"/>
              <a:t>Risus</a:t>
            </a:r>
            <a:r>
              <a:rPr lang="en-US" dirty="0"/>
              <a:t> </a:t>
            </a:r>
            <a:r>
              <a:rPr lang="en-US" dirty="0" err="1"/>
              <a:t>pretium</a:t>
            </a:r>
            <a:r>
              <a:rPr lang="en-US" dirty="0"/>
              <a:t> </a:t>
            </a:r>
            <a:r>
              <a:rPr lang="en-US" dirty="0" err="1"/>
              <a:t>quam</a:t>
            </a:r>
            <a:r>
              <a:rPr lang="en-US" dirty="0"/>
              <a:t> </a:t>
            </a:r>
            <a:r>
              <a:rPr lang="en-US" dirty="0" err="1"/>
              <a:t>vulputate</a:t>
            </a:r>
            <a:r>
              <a:rPr lang="en-US" dirty="0"/>
              <a:t> </a:t>
            </a:r>
            <a:r>
              <a:rPr lang="en-US" dirty="0" err="1"/>
              <a:t>dignissim</a:t>
            </a:r>
            <a:r>
              <a:rPr lang="en-US" dirty="0"/>
              <a:t>. </a:t>
            </a:r>
            <a:r>
              <a:rPr lang="en-US" dirty="0" err="1"/>
              <a:t>Lectus</a:t>
            </a:r>
            <a:r>
              <a:rPr lang="en-US" dirty="0"/>
              <a:t> </a:t>
            </a:r>
            <a:r>
              <a:rPr lang="en-US" dirty="0" err="1"/>
              <a:t>quam</a:t>
            </a:r>
            <a:r>
              <a:rPr lang="en-US" dirty="0"/>
              <a:t> id </a:t>
            </a:r>
            <a:r>
              <a:rPr lang="en-US" dirty="0" err="1"/>
              <a:t>leo</a:t>
            </a:r>
            <a:r>
              <a:rPr lang="en-US" dirty="0"/>
              <a:t> in vitae </a:t>
            </a:r>
            <a:r>
              <a:rPr lang="en-US" dirty="0" err="1"/>
              <a:t>turpis</a:t>
            </a:r>
            <a:r>
              <a:rPr lang="en-US" dirty="0"/>
              <a:t> </a:t>
            </a:r>
            <a:r>
              <a:rPr lang="en-US" dirty="0" err="1"/>
              <a:t>massa</a:t>
            </a:r>
            <a:r>
              <a:rPr lang="en-US" dirty="0"/>
              <a:t> sed. Sed libero </a:t>
            </a:r>
            <a:r>
              <a:rPr lang="en-US" dirty="0" err="1"/>
              <a:t>enim</a:t>
            </a:r>
            <a:r>
              <a:rPr lang="en-US" dirty="0"/>
              <a:t> sed </a:t>
            </a:r>
            <a:r>
              <a:rPr lang="en-US" dirty="0" err="1"/>
              <a:t>faucibus</a:t>
            </a:r>
            <a:r>
              <a:rPr lang="en-US" dirty="0"/>
              <a:t> </a:t>
            </a:r>
            <a:r>
              <a:rPr lang="en-US" dirty="0" err="1"/>
              <a:t>turpis</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Vit quos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p>
          <a:p>
            <a:pPr lvl="0"/>
            <a:r>
              <a:rPr lang="en-US" dirty="0" err="1"/>
              <a:t>ommodi</a:t>
            </a:r>
            <a:r>
              <a:rPr lang="en-US" dirty="0"/>
              <a:t> </a:t>
            </a:r>
            <a:r>
              <a:rPr lang="en-US" dirty="0" err="1"/>
              <a:t>tem</a:t>
            </a:r>
            <a:r>
              <a:rPr lang="en-US" dirty="0"/>
              <a:t>. </a:t>
            </a:r>
            <a:r>
              <a:rPr lang="en-US" dirty="0" err="1"/>
              <a:t>Apid</a:t>
            </a:r>
            <a:r>
              <a:rPr lang="en-US" dirty="0"/>
              <a:t> </a:t>
            </a:r>
            <a:r>
              <a:rPr lang="en-US" dirty="0" err="1"/>
              <a:t>ullaccum</a:t>
            </a:r>
            <a:r>
              <a:rPr lang="en-US" dirty="0"/>
              <a:t>, </a:t>
            </a:r>
            <a:r>
              <a:rPr lang="en-US" dirty="0" err="1"/>
              <a:t>occumquo</a:t>
            </a:r>
            <a:r>
              <a:rPr lang="en-US" dirty="0"/>
              <a:t> dem qui </a:t>
            </a:r>
            <a:r>
              <a:rPr lang="en-US" dirty="0" err="1"/>
              <a:t>ditem</a:t>
            </a:r>
            <a:r>
              <a:rPr lang="en-US" dirty="0"/>
              <a:t> </a:t>
            </a:r>
            <a:r>
              <a:rPr lang="en-US" dirty="0" err="1"/>
              <a:t>sima</a:t>
            </a:r>
            <a:r>
              <a:rPr lang="en-US" dirty="0"/>
              <a:t> </a:t>
            </a:r>
            <a:r>
              <a:rPr lang="en-US" dirty="0" err="1"/>
              <a:t>nullamenis</a:t>
            </a:r>
            <a:r>
              <a:rPr lang="en-US" dirty="0"/>
              <a:t> ra nihil </a:t>
            </a:r>
            <a:r>
              <a:rPr lang="en-US" dirty="0" err="1"/>
              <a:t>magnitatem</a:t>
            </a:r>
            <a:r>
              <a:rPr lang="en-US" dirty="0"/>
              <a:t>. </a:t>
            </a:r>
            <a:r>
              <a:rPr lang="en-US" dirty="0" err="1"/>
              <a:t>Itate</a:t>
            </a:r>
            <a:r>
              <a:rPr lang="en-US" dirty="0"/>
              <a:t> </a:t>
            </a:r>
            <a:r>
              <a:rPr lang="en-US" dirty="0" err="1"/>
              <a:t>nihillutet</a:t>
            </a:r>
            <a:r>
              <a:rPr lang="en-US" dirty="0"/>
              <a:t> </a:t>
            </a:r>
            <a:r>
              <a:rPr lang="en-US" dirty="0" err="1"/>
              <a:t>audandi</a:t>
            </a:r>
            <a:r>
              <a:rPr lang="en-US" dirty="0"/>
              <a:t> </a:t>
            </a:r>
            <a:r>
              <a:rPr lang="en-US" dirty="0" err="1"/>
              <a:t>cullaut</a:t>
            </a:r>
            <a:r>
              <a:rPr lang="en-US" dirty="0"/>
              <a:t> fugit qui </a:t>
            </a:r>
            <a:r>
              <a:rPr lang="en-US" dirty="0" err="1"/>
              <a:t>nis</a:t>
            </a:r>
            <a:r>
              <a:rPr lang="en-US" dirty="0"/>
              <a:t> </a:t>
            </a:r>
            <a:r>
              <a:rPr lang="en-US" dirty="0" err="1"/>
              <a:t>il</a:t>
            </a:r>
            <a:r>
              <a:rPr lang="en-US" dirty="0"/>
              <a:t> </a:t>
            </a:r>
            <a:r>
              <a:rPr lang="en-US" dirty="0" err="1"/>
              <a:t>maionsedit</a:t>
            </a:r>
            <a:r>
              <a:rPr lang="en-US" dirty="0"/>
              <a:t> re </a:t>
            </a:r>
            <a:r>
              <a:rPr lang="en-US" dirty="0" err="1"/>
              <a:t>netur</a:t>
            </a:r>
            <a:r>
              <a:rPr lang="en-US" dirty="0"/>
              <a:t> </a:t>
            </a:r>
            <a:r>
              <a:rPr lang="en-US" dirty="0" err="1"/>
              <a:t>maio</a:t>
            </a:r>
            <a:r>
              <a:rPr lang="en-US" dirty="0"/>
              <a:t> </a:t>
            </a:r>
            <a:r>
              <a:rPr lang="en-US" dirty="0" err="1"/>
              <a:t>eos</a:t>
            </a:r>
            <a:r>
              <a:rPr lang="en-US" dirty="0"/>
              <a:t> </a:t>
            </a:r>
            <a:r>
              <a:rPr lang="en-US" dirty="0" err="1"/>
              <a:t>ullatem</a:t>
            </a:r>
            <a:r>
              <a:rPr lang="en-US" dirty="0"/>
              <a:t> </a:t>
            </a:r>
            <a:r>
              <a:rPr lang="en-US" dirty="0" err="1"/>
              <a:t>quae</a:t>
            </a:r>
            <a:r>
              <a:rPr lang="en-US" dirty="0"/>
              <a:t>. Vit quos </a:t>
            </a:r>
            <a:r>
              <a:rPr lang="en-US" dirty="0" err="1"/>
              <a:t>doloribus</a:t>
            </a:r>
            <a:r>
              <a:rPr lang="en-US" dirty="0"/>
              <a:t> </a:t>
            </a:r>
            <a:r>
              <a:rPr lang="en-US" dirty="0" err="1"/>
              <a:t>inctias</a:t>
            </a:r>
            <a:r>
              <a:rPr lang="en-US" dirty="0"/>
              <a:t> </a:t>
            </a:r>
            <a:r>
              <a:rPr lang="en-US" dirty="0" err="1"/>
              <a:t>estotatiur</a:t>
            </a:r>
            <a:r>
              <a:rPr lang="en-US" dirty="0"/>
              <a:t> </a:t>
            </a:r>
            <a:r>
              <a:rPr lang="en-US" dirty="0" err="1"/>
              <a:t>aliquam</a:t>
            </a:r>
            <a:r>
              <a:rPr lang="en-US" dirty="0"/>
              <a:t> et </a:t>
            </a:r>
            <a:r>
              <a:rPr lang="en-US" dirty="0" err="1"/>
              <a:t>quae</a:t>
            </a:r>
            <a:r>
              <a:rPr lang="en-US" dirty="0"/>
              <a:t>. Nam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a:t>
            </a:r>
            <a:r>
              <a:rPr lang="en-US" dirty="0"/>
              <a:t> </a:t>
            </a:r>
            <a:r>
              <a:rPr lang="en-US" dirty="0" err="1"/>
              <a:t>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velluptus</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a:t>
            </a:r>
            <a:r>
              <a:rPr lang="en-US" dirty="0" err="1"/>
              <a:t>si</a:t>
            </a:r>
            <a:r>
              <a:rPr lang="en-US" dirty="0"/>
              <a:t> </a:t>
            </a:r>
            <a:r>
              <a:rPr lang="en-US" dirty="0" err="1"/>
              <a:t>doluptatur</a:t>
            </a:r>
            <a:r>
              <a:rPr lang="en-US" dirty="0"/>
              <a:t> </a:t>
            </a:r>
            <a:r>
              <a:rPr lang="en-US" dirty="0" err="1"/>
              <a:t>accae</a:t>
            </a:r>
            <a:r>
              <a:rPr lang="en-US" dirty="0"/>
              <a:t> </a:t>
            </a:r>
            <a:r>
              <a:rPr lang="en-US" dirty="0" err="1"/>
              <a:t>vellam</a:t>
            </a:r>
            <a:r>
              <a:rPr lang="en-US" dirty="0"/>
              <a:t> </a:t>
            </a:r>
            <a:r>
              <a:rPr lang="en-US" dirty="0" err="1"/>
              <a:t>aut</a:t>
            </a:r>
            <a:r>
              <a:rPr lang="en-US" dirty="0"/>
              <a:t> pe </a:t>
            </a:r>
            <a:r>
              <a:rPr lang="en-US" dirty="0" err="1"/>
              <a:t>sunto</a:t>
            </a:r>
            <a:r>
              <a:rPr lang="en-US" dirty="0"/>
              <a:t> </a:t>
            </a:r>
            <a:r>
              <a:rPr lang="en-US" dirty="0" err="1"/>
              <a:t>dolupta</a:t>
            </a:r>
            <a:r>
              <a:rPr lang="en-US" dirty="0"/>
              <a:t> </a:t>
            </a:r>
            <a:r>
              <a:rPr lang="en-US" dirty="0" err="1"/>
              <a:t>temporem</a:t>
            </a:r>
            <a:r>
              <a:rPr lang="en-US" dirty="0"/>
              <a:t>.</a:t>
            </a:r>
          </a:p>
          <a:p>
            <a:pPr lvl="0"/>
            <a:r>
              <a:rPr lang="en-US" dirty="0"/>
              <a:t>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eiciendem</a:t>
            </a:r>
            <a:r>
              <a:rPr lang="en-US" dirty="0"/>
              <a:t> et </a:t>
            </a:r>
            <a:r>
              <a:rPr lang="en-US" dirty="0" err="1"/>
              <a:t>quati</a:t>
            </a:r>
            <a:r>
              <a:rPr lang="en-US" dirty="0"/>
              <a:t> </a:t>
            </a:r>
            <a:r>
              <a:rPr lang="en-US" dirty="0" err="1"/>
              <a:t>blaboreiusam</a:t>
            </a:r>
            <a:r>
              <a:rPr lang="en-US" dirty="0"/>
              <a:t> </a:t>
            </a:r>
            <a:r>
              <a:rPr lang="en-US" dirty="0" err="1"/>
              <a:t>ut</a:t>
            </a:r>
            <a:r>
              <a:rPr lang="en-US" dirty="0"/>
              <a:t> et </a:t>
            </a:r>
            <a:r>
              <a:rPr lang="en-US" dirty="0" err="1"/>
              <a:t>voluptatur</a:t>
            </a:r>
            <a:r>
              <a:rPr lang="en-US" dirty="0"/>
              <a:t>, </a:t>
            </a:r>
            <a:r>
              <a:rPr lang="en-US" dirty="0" err="1"/>
              <a:t>tem</a:t>
            </a:r>
            <a:r>
              <a:rPr lang="en-US" dirty="0"/>
              <a:t> que </a:t>
            </a:r>
            <a:r>
              <a:rPr lang="en-US" dirty="0" err="1"/>
              <a:t>si</a:t>
            </a:r>
            <a:r>
              <a:rPr lang="en-US" dirty="0"/>
              <a:t> </a:t>
            </a:r>
            <a:r>
              <a:rPr lang="en-US" dirty="0" err="1"/>
              <a:t>ut</a:t>
            </a:r>
            <a:r>
              <a:rPr lang="en-US" dirty="0"/>
              <a:t> as </a:t>
            </a:r>
            <a:r>
              <a:rPr lang="en-US" dirty="0" err="1"/>
              <a:t>etam</a:t>
            </a:r>
            <a:r>
              <a:rPr lang="en-US" dirty="0"/>
              <a:t> </a:t>
            </a:r>
            <a:r>
              <a:rPr lang="en-US" dirty="0" err="1"/>
              <a:t>ut</a:t>
            </a:r>
            <a:r>
              <a:rPr lang="en-US" dirty="0"/>
              <a:t> </a:t>
            </a:r>
            <a:r>
              <a:rPr lang="en-US" dirty="0" err="1"/>
              <a:t>delic</a:t>
            </a:r>
            <a:r>
              <a:rPr lang="en-US" dirty="0"/>
              <a:t>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 </a:t>
            </a:r>
            <a:r>
              <a:rPr lang="en-US" dirty="0" err="1"/>
              <a:t>quodiatis</a:t>
            </a:r>
            <a:r>
              <a:rPr lang="en-US" dirty="0"/>
              <a:t> </a:t>
            </a:r>
            <a:r>
              <a:rPr lang="en-US" dirty="0" err="1"/>
              <a:t>praturia</a:t>
            </a:r>
            <a:r>
              <a:rPr lang="en-US" dirty="0"/>
              <a:t> que </a:t>
            </a:r>
            <a:r>
              <a:rPr lang="en-US" dirty="0" err="1"/>
              <a:t>volupta</a:t>
            </a:r>
            <a:r>
              <a:rPr lang="en-US" dirty="0"/>
              <a:t> vel </a:t>
            </a:r>
            <a:r>
              <a:rPr lang="en-US" dirty="0" err="1"/>
              <a:t>mo</a:t>
            </a:r>
            <a:r>
              <a:rPr lang="en-US" dirty="0"/>
              <a:t> </a:t>
            </a:r>
            <a:r>
              <a:rPr lang="en-US" dirty="0" err="1"/>
              <a:t>odit</a:t>
            </a:r>
            <a:r>
              <a:rPr lang="en-US" dirty="0"/>
              <a:t>, que </a:t>
            </a:r>
            <a:r>
              <a:rPr lang="en-US" dirty="0" err="1"/>
              <a:t>nimpos</a:t>
            </a:r>
            <a:r>
              <a:rPr lang="en-US" dirty="0"/>
              <a:t> doles </a:t>
            </a:r>
            <a:r>
              <a:rPr lang="en-US" dirty="0" err="1"/>
              <a:t>arioccaeperatem</a:t>
            </a:r>
            <a:r>
              <a:rPr lang="en-US" dirty="0"/>
              <a:t> </a:t>
            </a:r>
            <a:r>
              <a:rPr lang="en-US" dirty="0" err="1"/>
              <a:t>nis</a:t>
            </a:r>
            <a:r>
              <a:rPr lang="en-US" dirty="0"/>
              <a:t> </a:t>
            </a:r>
            <a:r>
              <a:rPr lang="en-US" dirty="0" err="1"/>
              <a:t>dionem</a:t>
            </a:r>
            <a:r>
              <a:rPr lang="en-US" dirty="0"/>
              <a:t>. </a:t>
            </a:r>
            <a:r>
              <a:rPr lang="en-US" dirty="0" err="1"/>
              <a:t>ius</a:t>
            </a:r>
            <a:r>
              <a:rPr lang="en-US" dirty="0"/>
              <a:t> </a:t>
            </a:r>
            <a:r>
              <a:rPr lang="en-US" dirty="0" err="1"/>
              <a:t>si</a:t>
            </a:r>
            <a:r>
              <a:rPr lang="en-US" dirty="0"/>
              <a:t> </a:t>
            </a:r>
            <a:r>
              <a:rPr lang="en-US" dirty="0" err="1"/>
              <a:t>cupta</a:t>
            </a:r>
            <a:r>
              <a:rPr lang="en-US" dirty="0"/>
              <a:t> que </a:t>
            </a:r>
            <a:r>
              <a:rPr lang="en-US" dirty="0" err="1"/>
              <a:t>nusapit</a:t>
            </a:r>
            <a:r>
              <a:rPr lang="en-US" dirty="0"/>
              <a:t> </a:t>
            </a:r>
            <a:r>
              <a:rPr lang="en-US" dirty="0" err="1"/>
              <a:t>venit</a:t>
            </a:r>
            <a:r>
              <a:rPr lang="en-US" dirty="0"/>
              <a:t>, sin </a:t>
            </a:r>
            <a:r>
              <a:rPr lang="en-US" dirty="0" err="1"/>
              <a:t>expla</a:t>
            </a:r>
            <a:r>
              <a:rPr lang="en-US" dirty="0"/>
              <a:t> quo </a:t>
            </a:r>
            <a:r>
              <a:rPr lang="en-US" dirty="0" err="1"/>
              <a:t>quia</a:t>
            </a:r>
            <a:r>
              <a:rPr lang="en-US" dirty="0"/>
              <a:t> quo </a:t>
            </a:r>
            <a:r>
              <a:rPr lang="en-US" dirty="0" err="1"/>
              <a:t>odi</a:t>
            </a:r>
            <a:r>
              <a:rPr lang="en-US" dirty="0"/>
              <a:t> </a:t>
            </a:r>
            <a:r>
              <a:rPr lang="en-US" dirty="0" err="1"/>
              <a:t>volupit</a:t>
            </a:r>
            <a:r>
              <a:rPr lang="en-US" dirty="0"/>
              <a:t> </a:t>
            </a:r>
            <a:r>
              <a:rPr lang="en-US" dirty="0" err="1"/>
              <a:t>fugiatem</a:t>
            </a:r>
            <a:r>
              <a:rPr lang="en-US" dirty="0"/>
              <a:t> rent in </a:t>
            </a:r>
            <a:r>
              <a:rPr lang="en-US" dirty="0" err="1"/>
              <a:t>exerunto</a:t>
            </a:r>
            <a:r>
              <a:rPr lang="en-US" dirty="0"/>
              <a:t>. </a:t>
            </a:r>
            <a:r>
              <a:rPr lang="en-US" dirty="0" err="1"/>
              <a:t>Debis</a:t>
            </a:r>
            <a:r>
              <a:rPr lang="en-US" dirty="0"/>
              <a:t> </a:t>
            </a:r>
            <a:r>
              <a:rPr lang="en-US" dirty="0" err="1"/>
              <a:t>unti</a:t>
            </a:r>
            <a:r>
              <a:rPr lang="en-US" dirty="0"/>
              <a:t> </a:t>
            </a:r>
            <a:r>
              <a:rPr lang="en-US" dirty="0" err="1"/>
              <a:t>aute</a:t>
            </a:r>
            <a:r>
              <a:rPr lang="en-US" dirty="0"/>
              <a:t> </a:t>
            </a:r>
            <a:r>
              <a:rPr lang="en-US" dirty="0" err="1"/>
              <a:t>vollab</a:t>
            </a:r>
            <a:r>
              <a:rPr lang="en-US" dirty="0"/>
              <a:t> in </a:t>
            </a:r>
            <a:r>
              <a:rPr lang="en-US" dirty="0" err="1"/>
              <a:t>nes</a:t>
            </a:r>
            <a:r>
              <a:rPr lang="en-US" dirty="0"/>
              <a:t> </a:t>
            </a:r>
            <a:r>
              <a:rPr lang="en-US" dirty="0" err="1"/>
              <a:t>eosaere</a:t>
            </a:r>
            <a:r>
              <a:rPr lang="en-US" dirty="0"/>
              <a:t>. Nam </a:t>
            </a:r>
            <a:r>
              <a:rPr lang="en-US" dirty="0" err="1"/>
              <a:t>ut</a:t>
            </a:r>
            <a:r>
              <a:rPr lang="en-US" dirty="0"/>
              <a:t> </a:t>
            </a:r>
            <a:r>
              <a:rPr lang="en-US" dirty="0" err="1"/>
              <a:t>delic</a:t>
            </a:r>
            <a:r>
              <a:rPr lang="en-US" dirty="0"/>
              <a:t> </a:t>
            </a:r>
            <a:r>
              <a:rPr lang="en-US" dirty="0" err="1"/>
              <a:t>torehen</a:t>
            </a:r>
            <a:r>
              <a:rPr lang="en-US" dirty="0"/>
              <a:t>. Ed ma </a:t>
            </a:r>
            <a:r>
              <a:rPr lang="en-US" dirty="0" err="1"/>
              <a:t>sint</a:t>
            </a:r>
            <a:r>
              <a:rPr lang="en-US" dirty="0"/>
              <a:t> de </a:t>
            </a:r>
            <a:r>
              <a:rPr lang="en-US" dirty="0" err="1"/>
              <a:t>quosseria</a:t>
            </a:r>
            <a:r>
              <a:rPr lang="en-US" dirty="0"/>
              <a:t> </a:t>
            </a:r>
            <a:r>
              <a:rPr lang="en-US" dirty="0" err="1"/>
              <a:t>dolum</a:t>
            </a:r>
            <a:r>
              <a:rPr lang="en-US" dirty="0"/>
              <a:t> </a:t>
            </a:r>
            <a:r>
              <a:rPr lang="en-US" dirty="0" err="1"/>
              <a:t>volor</a:t>
            </a:r>
            <a:r>
              <a:rPr lang="en-US" dirty="0"/>
              <a:t> </a:t>
            </a:r>
            <a:r>
              <a:rPr lang="en-US" dirty="0" err="1"/>
              <a:t>aditius</a:t>
            </a:r>
            <a:r>
              <a:rPr lang="en-US" dirty="0"/>
              <a:t> </a:t>
            </a:r>
            <a:r>
              <a:rPr lang="en-US" dirty="0" err="1"/>
              <a:t>dunt</a:t>
            </a:r>
            <a:r>
              <a:rPr lang="en-US" dirty="0"/>
              <a:t> as et quos </a:t>
            </a:r>
            <a:r>
              <a:rPr lang="en-US" dirty="0" err="1"/>
              <a:t>reptaquat</a:t>
            </a:r>
            <a:r>
              <a:rPr lang="en-US" dirty="0"/>
              <a:t> </a:t>
            </a:r>
            <a:r>
              <a:rPr lang="en-US" dirty="0" err="1"/>
              <a:t>minusdam</a:t>
            </a:r>
            <a:r>
              <a:rPr lang="en-US" dirty="0"/>
              <a:t> </a:t>
            </a:r>
            <a:r>
              <a:rPr lang="en-US" dirty="0" err="1"/>
              <a:t>quiam</a:t>
            </a:r>
            <a:r>
              <a:rPr lang="en-US" dirty="0"/>
              <a:t> a </a:t>
            </a:r>
            <a:r>
              <a:rPr lang="en-US" dirty="0" err="1"/>
              <a:t>torehen</a:t>
            </a:r>
            <a:r>
              <a:rPr lang="en-US" dirty="0"/>
              <a:t> </a:t>
            </a:r>
            <a:r>
              <a:rPr lang="en-US" dirty="0" err="1"/>
              <a:t>ditatur</a:t>
            </a:r>
            <a:r>
              <a:rPr lang="en-US" dirty="0"/>
              <a:t>, quid </a:t>
            </a:r>
            <a:r>
              <a:rPr lang="en-US" dirty="0" err="1"/>
              <a:t>experuptus</a:t>
            </a:r>
            <a:r>
              <a:rPr lang="en-US" dirty="0"/>
              <a:t> </a:t>
            </a:r>
            <a:r>
              <a:rPr lang="en-US" dirty="0" err="1"/>
              <a:t>nonsequi</a:t>
            </a:r>
            <a:r>
              <a:rPr lang="en-US" dirty="0"/>
              <a:t> </a:t>
            </a:r>
            <a:r>
              <a:rPr lang="en-US" dirty="0" err="1"/>
              <a:t>officiis</a:t>
            </a:r>
            <a:r>
              <a:rPr lang="en-US" dirty="0"/>
              <a:t> </a:t>
            </a:r>
            <a:r>
              <a:rPr lang="en-US" dirty="0" err="1"/>
              <a:t>si</a:t>
            </a:r>
            <a:r>
              <a:rPr lang="en-US" dirty="0"/>
              <a:t> </a:t>
            </a:r>
            <a:r>
              <a:rPr lang="en-US" dirty="0" err="1"/>
              <a:t>consecaborro</a:t>
            </a:r>
            <a:r>
              <a:rPr lang="en-US" dirty="0"/>
              <a:t> </a:t>
            </a:r>
            <a:r>
              <a:rPr lang="en-US" dirty="0" err="1"/>
              <a:t>mos</a:t>
            </a:r>
            <a:r>
              <a:rPr lang="en-US" dirty="0"/>
              <a:t> de </a:t>
            </a:r>
            <a:r>
              <a:rPr lang="en-US" dirty="0" err="1"/>
              <a:t>venist</a:t>
            </a:r>
            <a:r>
              <a:rPr lang="en-US" dirty="0"/>
              <a:t>.</a:t>
            </a:r>
          </a:p>
        </p:txBody>
      </p:sp>
      <p:sp>
        <p:nvSpPr>
          <p:cNvPr id="15" name="TextBox 14">
            <a:extLst>
              <a:ext uri="{FF2B5EF4-FFF2-40B4-BE49-F238E27FC236}">
                <a16:creationId xmlns:a16="http://schemas.microsoft.com/office/drawing/2014/main" id="{2404FEA6-5118-4EA3-9360-E99CC30B748F}"/>
              </a:ext>
            </a:extLst>
          </p:cNvPr>
          <p:cNvSpPr txBox="1"/>
          <p:nvPr userDrawn="1"/>
        </p:nvSpPr>
        <p:spPr>
          <a:xfrm>
            <a:off x="9949457" y="4227376"/>
            <a:ext cx="1480543" cy="1272143"/>
          </a:xfrm>
          <a:prstGeom prst="rect">
            <a:avLst/>
          </a:prstGeom>
          <a:noFill/>
        </p:spPr>
        <p:txBody>
          <a:bodyPr wrap="square" lIns="0" tIns="0" rIns="0" bIns="0" rtlCol="0">
            <a:spAutoFit/>
          </a:bodyPr>
          <a:lstStyle/>
          <a:p>
            <a:r>
              <a:rPr lang="en-US" sz="700" b="0" kern="1200" dirty="0">
                <a:solidFill>
                  <a:schemeClr val="tx1"/>
                </a:solidFill>
                <a:effectLst/>
                <a:latin typeface="+mn-lt"/>
                <a:ea typeface="+mn-ea"/>
                <a:cs typeface="+mn-cs"/>
              </a:rPr>
              <a:t>Lincoln Financial Group is the </a:t>
            </a:r>
            <a:br>
              <a:rPr lang="en-US" sz="700" b="0" kern="1200" dirty="0">
                <a:solidFill>
                  <a:schemeClr val="tx1"/>
                </a:solidFill>
                <a:effectLst/>
                <a:latin typeface="+mn-lt"/>
                <a:ea typeface="+mn-ea"/>
                <a:cs typeface="+mn-cs"/>
              </a:rPr>
            </a:br>
            <a:r>
              <a:rPr lang="en-US" sz="700" b="0" kern="1200" dirty="0">
                <a:solidFill>
                  <a:schemeClr val="tx1"/>
                </a:solidFill>
                <a:effectLst/>
                <a:latin typeface="+mn-lt"/>
                <a:ea typeface="+mn-ea"/>
                <a:cs typeface="+mn-cs"/>
              </a:rPr>
              <a:t>marketing name for Lincoln National Corporation and its affiliates. </a:t>
            </a:r>
            <a:br>
              <a:rPr lang="en-US" sz="700" b="0" kern="1200" dirty="0">
                <a:solidFill>
                  <a:schemeClr val="tx1"/>
                </a:solidFill>
                <a:effectLst/>
                <a:latin typeface="+mn-lt"/>
                <a:ea typeface="+mn-ea"/>
                <a:cs typeface="+mn-cs"/>
              </a:rPr>
            </a:br>
            <a:br>
              <a:rPr lang="en-US" sz="700" b="0" kern="1200" dirty="0">
                <a:solidFill>
                  <a:schemeClr val="tx1"/>
                </a:solidFill>
                <a:effectLst/>
                <a:latin typeface="+mn-lt"/>
                <a:ea typeface="+mn-ea"/>
                <a:cs typeface="+mn-cs"/>
              </a:rPr>
            </a:br>
            <a:r>
              <a:rPr lang="en-US" sz="700" b="0" kern="1200" dirty="0">
                <a:solidFill>
                  <a:schemeClr val="tx1"/>
                </a:solidFill>
                <a:effectLst/>
                <a:latin typeface="+mn-lt"/>
                <a:ea typeface="+mn-ea"/>
                <a:cs typeface="+mn-cs"/>
              </a:rPr>
              <a:t>Affiliates are separately </a:t>
            </a:r>
            <a:br>
              <a:rPr lang="en-US" sz="700" b="0" kern="1200" dirty="0">
                <a:solidFill>
                  <a:schemeClr val="tx1"/>
                </a:solidFill>
                <a:effectLst/>
                <a:latin typeface="+mn-lt"/>
                <a:ea typeface="+mn-ea"/>
                <a:cs typeface="+mn-cs"/>
              </a:rPr>
            </a:br>
            <a:r>
              <a:rPr lang="en-US" sz="700" b="0" kern="1200" dirty="0">
                <a:solidFill>
                  <a:schemeClr val="tx1"/>
                </a:solidFill>
                <a:effectLst/>
                <a:latin typeface="+mn-lt"/>
                <a:ea typeface="+mn-ea"/>
                <a:cs typeface="+mn-cs"/>
              </a:rPr>
              <a:t>responsible for their own financial </a:t>
            </a:r>
            <a:br>
              <a:rPr lang="en-US" sz="700" b="0" kern="1200" dirty="0">
                <a:solidFill>
                  <a:schemeClr val="tx1"/>
                </a:solidFill>
                <a:effectLst/>
                <a:latin typeface="+mn-lt"/>
                <a:ea typeface="+mn-ea"/>
                <a:cs typeface="+mn-cs"/>
              </a:rPr>
            </a:br>
            <a:r>
              <a:rPr lang="en-US" sz="700" b="0" kern="1200" dirty="0">
                <a:solidFill>
                  <a:schemeClr val="tx1"/>
                </a:solidFill>
                <a:effectLst/>
                <a:latin typeface="+mn-lt"/>
                <a:ea typeface="+mn-ea"/>
                <a:cs typeface="+mn-cs"/>
              </a:rPr>
              <a:t>and contractual obligations.</a:t>
            </a:r>
            <a:br>
              <a:rPr lang="en-US" sz="800" dirty="0">
                <a:cs typeface="Arial" panose="020B0604020202020204" pitchFamily="34" charset="0"/>
              </a:rPr>
            </a:br>
            <a:endParaRPr lang="en-US" sz="800" dirty="0">
              <a:cs typeface="Arial" panose="020B0604020202020204" pitchFamily="34" charset="0"/>
            </a:endParaRPr>
          </a:p>
          <a:p>
            <a:pPr algn="l">
              <a:lnSpc>
                <a:spcPct val="100000"/>
              </a:lnSpc>
              <a:spcAft>
                <a:spcPts val="200"/>
              </a:spcAft>
            </a:pPr>
            <a:r>
              <a:rPr lang="en-US" sz="800" dirty="0">
                <a:cs typeface="Arial" panose="020B0604020202020204" pitchFamily="34" charset="0"/>
              </a:rPr>
              <a:t>Order code: MGR-WI-PPT001</a:t>
            </a:r>
            <a:br>
              <a:rPr lang="en-US" sz="800" dirty="0">
                <a:cs typeface="Arial" panose="020B0604020202020204" pitchFamily="34" charset="0"/>
              </a:rPr>
            </a:br>
            <a:r>
              <a:rPr lang="en-US" sz="800" dirty="0">
                <a:cs typeface="Arial" panose="020B0604020202020204" pitchFamily="34" charset="0"/>
              </a:rPr>
              <a:t>9/20  Z02</a:t>
            </a:r>
          </a:p>
          <a:p>
            <a:pPr algn="l">
              <a:lnSpc>
                <a:spcPct val="100000"/>
              </a:lnSpc>
              <a:spcAft>
                <a:spcPts val="0"/>
              </a:spcAft>
            </a:pPr>
            <a:r>
              <a:rPr lang="en-US" sz="800" b="1" dirty="0" err="1">
                <a:cs typeface="Arial" panose="020B0604020202020204" pitchFamily="34" charset="0"/>
              </a:rPr>
              <a:t>LincolnFinancial.com</a:t>
            </a:r>
            <a:endParaRPr lang="en-US" sz="800" b="1" dirty="0">
              <a:cs typeface="Arial" panose="020B0604020202020204" pitchFamily="34" charset="0"/>
            </a:endParaRPr>
          </a:p>
        </p:txBody>
      </p:sp>
      <p:graphicFrame>
        <p:nvGraphicFramePr>
          <p:cNvPr id="17" name="Table 16">
            <a:extLst>
              <a:ext uri="{FF2B5EF4-FFF2-40B4-BE49-F238E27FC236}">
                <a16:creationId xmlns:a16="http://schemas.microsoft.com/office/drawing/2014/main" id="{280F7843-BF8B-44F7-B021-2556A96A5010}"/>
              </a:ext>
            </a:extLst>
          </p:cNvPr>
          <p:cNvGraphicFramePr>
            <a:graphicFrameLocks noGrp="1"/>
          </p:cNvGraphicFramePr>
          <p:nvPr userDrawn="1">
            <p:extLst>
              <p:ext uri="{D42A27DB-BD31-4B8C-83A1-F6EECF244321}">
                <p14:modId xmlns:p14="http://schemas.microsoft.com/office/powerpoint/2010/main" val="1219069060"/>
              </p:ext>
            </p:extLst>
          </p:nvPr>
        </p:nvGraphicFramePr>
        <p:xfrm>
          <a:off x="9949458" y="3124200"/>
          <a:ext cx="1175742" cy="929640"/>
        </p:xfrm>
        <a:graphic>
          <a:graphicData uri="http://schemas.openxmlformats.org/drawingml/2006/table">
            <a:tbl>
              <a:tblPr firstRow="1" bandRow="1">
                <a:tableStyleId>{5C22544A-7EE6-4342-B048-85BDC9FD1C3A}</a:tableStyleId>
              </a:tblPr>
              <a:tblGrid>
                <a:gridCol w="1175742">
                  <a:extLst>
                    <a:ext uri="{9D8B030D-6E8A-4147-A177-3AD203B41FA5}">
                      <a16:colId xmlns:a16="http://schemas.microsoft.com/office/drawing/2014/main" val="1814319551"/>
                    </a:ext>
                  </a:extLst>
                </a:gridCol>
              </a:tblGrid>
              <a:tr h="1181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dirty="0">
                          <a:solidFill>
                            <a:schemeClr val="tx1"/>
                          </a:solidFill>
                          <a:latin typeface="Calibri" panose="020F0502020204030204" pitchFamily="34" charset="0"/>
                          <a:cs typeface="Calibri" panose="020F0502020204030204" pitchFamily="34" charset="0"/>
                        </a:rPr>
                        <a:t>Not a deposit</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2084945"/>
                  </a:ext>
                </a:extLst>
              </a:tr>
              <a:tr h="1272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dirty="0">
                          <a:solidFill>
                            <a:schemeClr val="tx1"/>
                          </a:solidFill>
                          <a:latin typeface="Calibri" panose="020F0502020204030204" pitchFamily="34" charset="0"/>
                          <a:cs typeface="Calibri" panose="020F0502020204030204" pitchFamily="34" charset="0"/>
                        </a:rPr>
                        <a:t>Not FIDIC Insured</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2388087"/>
                  </a:ext>
                </a:extLst>
              </a:tr>
              <a:tr h="1364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dirty="0">
                          <a:solidFill>
                            <a:schemeClr val="tx1"/>
                          </a:solidFill>
                          <a:latin typeface="Calibri" panose="020F0502020204030204" pitchFamily="34" charset="0"/>
                          <a:cs typeface="Calibri" panose="020F0502020204030204" pitchFamily="34" charset="0"/>
                        </a:rPr>
                        <a:t>May go down  in value</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4006970"/>
                  </a:ext>
                </a:extLst>
              </a:tr>
              <a:tr h="213627">
                <a:tc>
                  <a:txBody>
                    <a:bodyPr/>
                    <a:lstStyle/>
                    <a:p>
                      <a:pPr>
                        <a:lnSpc>
                          <a:spcPct val="100000"/>
                        </a:lnSpc>
                      </a:pPr>
                      <a:r>
                        <a:rPr lang="en-US" sz="700" b="0" dirty="0">
                          <a:solidFill>
                            <a:schemeClr val="tx1"/>
                          </a:solidFill>
                          <a:latin typeface="Calibri" panose="020F0502020204030204" pitchFamily="34" charset="0"/>
                          <a:cs typeface="Calibri" panose="020F0502020204030204" pitchFamily="34" charset="0"/>
                        </a:rPr>
                        <a:t>Not insured by any federal </a:t>
                      </a:r>
                      <a:br>
                        <a:rPr lang="en-US" sz="700" b="0" dirty="0">
                          <a:solidFill>
                            <a:schemeClr val="tx1"/>
                          </a:solidFill>
                          <a:latin typeface="Calibri" panose="020F0502020204030204" pitchFamily="34" charset="0"/>
                          <a:cs typeface="Calibri" panose="020F0502020204030204" pitchFamily="34" charset="0"/>
                        </a:rPr>
                      </a:br>
                      <a:r>
                        <a:rPr lang="en-US" sz="700" b="0" dirty="0">
                          <a:solidFill>
                            <a:schemeClr val="tx1"/>
                          </a:solidFill>
                          <a:latin typeface="Calibri" panose="020F0502020204030204" pitchFamily="34" charset="0"/>
                          <a:cs typeface="Calibri" panose="020F0502020204030204" pitchFamily="34" charset="0"/>
                        </a:rPr>
                        <a:t>government agency</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6648019"/>
                  </a:ext>
                </a:extLst>
              </a:tr>
              <a:tr h="192291">
                <a:tc>
                  <a:txBody>
                    <a:bodyPr/>
                    <a:lstStyle/>
                    <a:p>
                      <a:pPr>
                        <a:lnSpc>
                          <a:spcPct val="100000"/>
                        </a:lnSpc>
                      </a:pPr>
                      <a:r>
                        <a:rPr lang="en-US" sz="700" b="0" dirty="0">
                          <a:solidFill>
                            <a:schemeClr val="tx1"/>
                          </a:solidFill>
                          <a:latin typeface="Calibri" panose="020F0502020204030204" pitchFamily="34" charset="0"/>
                          <a:cs typeface="Calibri" panose="020F0502020204030204" pitchFamily="34" charset="0"/>
                        </a:rPr>
                        <a:t>Not guaranteed by any bank </a:t>
                      </a:r>
                      <a:br>
                        <a:rPr lang="en-US" sz="700" b="0" dirty="0">
                          <a:solidFill>
                            <a:schemeClr val="tx1"/>
                          </a:solidFill>
                          <a:latin typeface="Calibri" panose="020F0502020204030204" pitchFamily="34" charset="0"/>
                          <a:cs typeface="Calibri" panose="020F0502020204030204" pitchFamily="34" charset="0"/>
                        </a:rPr>
                      </a:br>
                      <a:r>
                        <a:rPr lang="en-US" sz="700" b="0" dirty="0">
                          <a:solidFill>
                            <a:schemeClr val="tx1"/>
                          </a:solidFill>
                          <a:latin typeface="Calibri" panose="020F0502020204030204" pitchFamily="34" charset="0"/>
                          <a:cs typeface="Calibri" panose="020F0502020204030204" pitchFamily="34" charset="0"/>
                        </a:rPr>
                        <a:t>or savings association</a:t>
                      </a:r>
                    </a:p>
                  </a:txBody>
                  <a:tcPr marL="27432" marR="27432" marT="18288" marB="18288">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9583598"/>
                  </a:ext>
                </a:extLst>
              </a:tr>
            </a:tbl>
          </a:graphicData>
        </a:graphic>
      </p:graphicFrame>
    </p:spTree>
    <p:extLst>
      <p:ext uri="{BB962C8B-B14F-4D97-AF65-F5344CB8AC3E}">
        <p14:creationId xmlns:p14="http://schemas.microsoft.com/office/powerpoint/2010/main" val="12481478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Closing Slide,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4E3311-6D86-4501-B28C-4F862E50BE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072" y="5562600"/>
            <a:ext cx="1682496" cy="532917"/>
          </a:xfrm>
          <a:prstGeom prst="rect">
            <a:avLst/>
          </a:prstGeom>
        </p:spPr>
      </p:pic>
      <p:sp>
        <p:nvSpPr>
          <p:cNvPr id="9" name="TextBox 8">
            <a:extLst>
              <a:ext uri="{FF2B5EF4-FFF2-40B4-BE49-F238E27FC236}">
                <a16:creationId xmlns:a16="http://schemas.microsoft.com/office/drawing/2014/main" id="{2354983B-3E4A-4245-A563-B12CDC41F6A4}"/>
              </a:ext>
            </a:extLst>
          </p:cNvPr>
          <p:cNvSpPr txBox="1"/>
          <p:nvPr userDrawn="1"/>
        </p:nvSpPr>
        <p:spPr>
          <a:xfrm>
            <a:off x="572938" y="6248400"/>
            <a:ext cx="1388201" cy="200055"/>
          </a:xfrm>
          <a:prstGeom prst="rect">
            <a:avLst/>
          </a:prstGeom>
          <a:noFill/>
        </p:spPr>
        <p:txBody>
          <a:bodyPr wrap="none" lIns="0" tIns="0" rIns="0" bIns="0" rtlCol="0">
            <a:spAutoFit/>
          </a:bodyPr>
          <a:lstStyle/>
          <a:p>
            <a:pPr algn="l"/>
            <a:r>
              <a:rPr lang="en-US" sz="1300" dirty="0">
                <a:solidFill>
                  <a:schemeClr val="tx1"/>
                </a:solidFill>
                <a:latin typeface="Calibri Light" panose="020F0302020204030204" pitchFamily="34" charset="0"/>
                <a:cs typeface="Calibri Light" panose="020F0302020204030204" pitchFamily="34" charset="0"/>
              </a:rPr>
              <a:t>LincolnFinancial.com</a:t>
            </a:r>
          </a:p>
        </p:txBody>
      </p:sp>
    </p:spTree>
    <p:extLst>
      <p:ext uri="{BB962C8B-B14F-4D97-AF65-F5344CB8AC3E}">
        <p14:creationId xmlns:p14="http://schemas.microsoft.com/office/powerpoint/2010/main" val="26105843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Closing Slide, Burgund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4DA01E-0301-4F3F-A34E-AB5501166E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2938" y="5562600"/>
            <a:ext cx="1682496" cy="532917"/>
          </a:xfrm>
          <a:prstGeom prst="rect">
            <a:avLst/>
          </a:prstGeom>
        </p:spPr>
      </p:pic>
      <p:sp>
        <p:nvSpPr>
          <p:cNvPr id="2" name="TextBox 1">
            <a:extLst>
              <a:ext uri="{FF2B5EF4-FFF2-40B4-BE49-F238E27FC236}">
                <a16:creationId xmlns:a16="http://schemas.microsoft.com/office/drawing/2014/main" id="{F3ABC3FE-B863-4D36-9EA2-7A8D80D91106}"/>
              </a:ext>
            </a:extLst>
          </p:cNvPr>
          <p:cNvSpPr txBox="1"/>
          <p:nvPr userDrawn="1"/>
        </p:nvSpPr>
        <p:spPr>
          <a:xfrm>
            <a:off x="572938" y="6248400"/>
            <a:ext cx="1388201" cy="200055"/>
          </a:xfrm>
          <a:prstGeom prst="rect">
            <a:avLst/>
          </a:prstGeom>
          <a:noFill/>
        </p:spPr>
        <p:txBody>
          <a:bodyPr wrap="none" lIns="0" tIns="0" rIns="0" bIns="0" rtlCol="0">
            <a:noAutofit/>
          </a:bodyPr>
          <a:lstStyle/>
          <a:p>
            <a:pPr algn="l"/>
            <a:r>
              <a:rPr lang="en-US" sz="1300" dirty="0">
                <a:solidFill>
                  <a:schemeClr val="bg1"/>
                </a:solidFill>
                <a:latin typeface="Calibri Light" panose="020F0302020204030204" pitchFamily="34" charset="0"/>
                <a:cs typeface="Calibri Light" panose="020F0302020204030204" pitchFamily="34" charset="0"/>
              </a:rPr>
              <a:t>LincolnFinancial.com</a:t>
            </a:r>
          </a:p>
        </p:txBody>
      </p:sp>
    </p:spTree>
    <p:extLst>
      <p:ext uri="{BB962C8B-B14F-4D97-AF65-F5344CB8AC3E}">
        <p14:creationId xmlns:p14="http://schemas.microsoft.com/office/powerpoint/2010/main" val="3655859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a:xfrm>
            <a:off x="7124841" y="484632"/>
            <a:ext cx="4457559" cy="521208"/>
          </a:xfrm>
        </p:spPr>
        <p:txBody>
          <a:bodyPr/>
          <a:lstStyle>
            <a:lvl1pPr>
              <a:defRPr/>
            </a:lvl1pPr>
          </a:lstStyle>
          <a:p>
            <a:r>
              <a:rPr lang="en-US" dirty="0"/>
              <a:t>Click to enter title</a:t>
            </a:r>
          </a:p>
        </p:txBody>
      </p:sp>
      <p:sp>
        <p:nvSpPr>
          <p:cNvPr id="9" name="Picture Placeholder 8">
            <a:extLst>
              <a:ext uri="{FF2B5EF4-FFF2-40B4-BE49-F238E27FC236}">
                <a16:creationId xmlns:a16="http://schemas.microsoft.com/office/drawing/2014/main" id="{87C45F50-3233-4AAB-BCDC-9D733AEFCBF4}"/>
              </a:ext>
            </a:extLst>
          </p:cNvPr>
          <p:cNvSpPr>
            <a:spLocks noGrp="1"/>
          </p:cNvSpPr>
          <p:nvPr>
            <p:ph type="pic" sz="quarter" idx="10" hasCustomPrompt="1"/>
          </p:nvPr>
        </p:nvSpPr>
        <p:spPr>
          <a:xfrm>
            <a:off x="0" y="576432"/>
            <a:ext cx="5959736" cy="5394062"/>
          </a:xfrm>
          <a:solidFill>
            <a:schemeClr val="tx2"/>
          </a:solidFill>
        </p:spPr>
        <p:txBody>
          <a:bodyPr lIns="548640" tIns="1920240" rIns="0"/>
          <a:lstStyle>
            <a:lvl1pPr marL="0" indent="0">
              <a:spcAft>
                <a:spcPts val="0"/>
              </a:spcAft>
              <a:buNone/>
              <a:defRPr sz="3200" b="1" cap="all" baseline="0">
                <a:solidFill>
                  <a:srgbClr val="FF289F"/>
                </a:solidFill>
              </a:defRPr>
            </a:lvl1pPr>
          </a:lstStyle>
          <a:p>
            <a:r>
              <a:rPr lang="en-US" dirty="0"/>
              <a:t>Click icon</a:t>
            </a:r>
            <a:br>
              <a:rPr lang="en-US" dirty="0"/>
            </a:br>
            <a:r>
              <a:rPr lang="en-US" dirty="0"/>
              <a:t>To insert</a:t>
            </a:r>
            <a:br>
              <a:rPr lang="en-US" dirty="0"/>
            </a:br>
            <a:r>
              <a:rPr lang="en-US" dirty="0"/>
              <a:t>image</a:t>
            </a:r>
          </a:p>
        </p:txBody>
      </p:sp>
      <p:sp>
        <p:nvSpPr>
          <p:cNvPr id="5" name="Text Placeholder 6">
            <a:extLst>
              <a:ext uri="{FF2B5EF4-FFF2-40B4-BE49-F238E27FC236}">
                <a16:creationId xmlns:a16="http://schemas.microsoft.com/office/drawing/2014/main" id="{0F481563-88FF-46F2-9F14-8B43D1B26B14}"/>
              </a:ext>
            </a:extLst>
          </p:cNvPr>
          <p:cNvSpPr>
            <a:spLocks noGrp="1"/>
          </p:cNvSpPr>
          <p:nvPr>
            <p:ph type="body" sz="quarter" idx="11" hasCustomPrompt="1"/>
          </p:nvPr>
        </p:nvSpPr>
        <p:spPr>
          <a:xfrm>
            <a:off x="7124841" y="1526418"/>
            <a:ext cx="3695700" cy="4663440"/>
          </a:xfrm>
        </p:spPr>
        <p:txBody>
          <a:bodyPr/>
          <a:lstStyle>
            <a:lvl1pPr marL="301752" indent="-301752">
              <a:spcBef>
                <a:spcPts val="600"/>
              </a:spcBef>
              <a:spcAft>
                <a:spcPts val="200"/>
              </a:spcAft>
              <a:buClr>
                <a:schemeClr val="accent1"/>
              </a:buClr>
              <a:buFont typeface="+mj-lt"/>
              <a:buAutoNum type="arabicPeriod"/>
              <a:defRPr b="1"/>
            </a:lvl1pPr>
            <a:lvl2pPr marL="301752" indent="0">
              <a:spcBef>
                <a:spcPts val="0"/>
              </a:spcBef>
              <a:spcAft>
                <a:spcPts val="300"/>
              </a:spcAft>
              <a:buClr>
                <a:schemeClr val="accent1"/>
              </a:buClr>
              <a:buFontTx/>
              <a:buNone/>
              <a:defRPr sz="1200" b="0"/>
            </a:lvl2pPr>
            <a:lvl3pPr marL="854964" indent="-342900">
              <a:spcBef>
                <a:spcPts val="600"/>
              </a:spcBef>
              <a:spcAft>
                <a:spcPts val="0"/>
              </a:spcAft>
              <a:buClr>
                <a:schemeClr val="accent1"/>
              </a:buClr>
              <a:buFont typeface="+mj-lt"/>
              <a:buAutoNum type="arabicPeriod"/>
              <a:defRPr b="1"/>
            </a:lvl3pPr>
            <a:lvl4pPr marL="1028700" indent="-342900">
              <a:spcBef>
                <a:spcPts val="600"/>
              </a:spcBef>
              <a:spcAft>
                <a:spcPts val="0"/>
              </a:spcAft>
              <a:buClr>
                <a:schemeClr val="accent1"/>
              </a:buClr>
              <a:buFont typeface="+mj-lt"/>
              <a:buAutoNum type="arabicPeriod"/>
              <a:defRPr b="1"/>
            </a:lvl4pPr>
            <a:lvl5pPr marL="1202436" indent="-342900">
              <a:spcBef>
                <a:spcPts val="600"/>
              </a:spcBef>
              <a:spcAft>
                <a:spcPts val="0"/>
              </a:spcAft>
              <a:buClr>
                <a:schemeClr val="accent1"/>
              </a:buClr>
              <a:buFont typeface="+mj-lt"/>
              <a:buAutoNum type="arabicPeriod"/>
              <a:defRPr b="1"/>
            </a:lvl5pPr>
          </a:lstStyle>
          <a:p>
            <a:pPr lvl="0"/>
            <a:r>
              <a:rPr lang="en-US" dirty="0"/>
              <a:t>Click enter text</a:t>
            </a:r>
          </a:p>
          <a:p>
            <a:pPr lvl="1"/>
            <a:r>
              <a:rPr lang="en-US" dirty="0"/>
              <a:t>Click to enter text</a:t>
            </a:r>
          </a:p>
        </p:txBody>
      </p:sp>
    </p:spTree>
    <p:extLst>
      <p:ext uri="{BB962C8B-B14F-4D97-AF65-F5344CB8AC3E}">
        <p14:creationId xmlns:p14="http://schemas.microsoft.com/office/powerpoint/2010/main" val="263317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77596" y="1427018"/>
            <a:ext cx="11036808" cy="704088"/>
          </a:xfrm>
        </p:spPr>
        <p:txBody>
          <a:bodyPr anchor="b"/>
          <a:lstStyle>
            <a:lvl1pPr marL="0" indent="0">
              <a:lnSpc>
                <a:spcPct val="100000"/>
              </a:lnSpc>
              <a:spcBef>
                <a:spcPts val="0"/>
              </a:spcBef>
              <a:spcAft>
                <a:spcPts val="0"/>
              </a:spcAft>
              <a:buNone/>
              <a:defRPr sz="4600" kern="400" baseline="0">
                <a:solidFill>
                  <a:schemeClr val="accent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a:t>Click to enter section title</a:t>
            </a:r>
          </a:p>
        </p:txBody>
      </p:sp>
      <p:sp>
        <p:nvSpPr>
          <p:cNvPr id="6" name="Text Placeholder 2">
            <a:extLst>
              <a:ext uri="{FF2B5EF4-FFF2-40B4-BE49-F238E27FC236}">
                <a16:creationId xmlns:a16="http://schemas.microsoft.com/office/drawing/2014/main" id="{41007DCE-1055-4E96-9E4E-11119A20A5B3}"/>
              </a:ext>
            </a:extLst>
          </p:cNvPr>
          <p:cNvSpPr>
            <a:spLocks noGrp="1"/>
          </p:cNvSpPr>
          <p:nvPr>
            <p:ph type="body" idx="10" hasCustomPrompt="1"/>
          </p:nvPr>
        </p:nvSpPr>
        <p:spPr>
          <a:xfrm>
            <a:off x="577596" y="2178627"/>
            <a:ext cx="11036808" cy="310896"/>
          </a:xfrm>
        </p:spPr>
        <p:txBody>
          <a:bodyPr anchor="b"/>
          <a:lstStyle>
            <a:lvl1pPr marL="0" indent="0">
              <a:lnSpc>
                <a:spcPct val="100000"/>
              </a:lnSpc>
              <a:spcBef>
                <a:spcPts val="0"/>
              </a:spcBef>
              <a:spcAft>
                <a:spcPts val="0"/>
              </a:spcAft>
              <a:buNone/>
              <a:defRPr sz="2000" b="1" kern="400" baseline="0">
                <a:solidFill>
                  <a:schemeClr val="tx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a:t>Click to enter subtitle</a:t>
            </a:r>
          </a:p>
        </p:txBody>
      </p:sp>
    </p:spTree>
    <p:extLst>
      <p:ext uri="{BB962C8B-B14F-4D97-AF65-F5344CB8AC3E}">
        <p14:creationId xmlns:p14="http://schemas.microsoft.com/office/powerpoint/2010/main" val="1876259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w/ Backgnd Color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77596" y="1427018"/>
            <a:ext cx="11036808" cy="704088"/>
          </a:xfrm>
        </p:spPr>
        <p:txBody>
          <a:bodyPr anchor="b"/>
          <a:lstStyle>
            <a:lvl1pPr marL="0" indent="0">
              <a:lnSpc>
                <a:spcPct val="100000"/>
              </a:lnSpc>
              <a:spcBef>
                <a:spcPts val="0"/>
              </a:spcBef>
              <a:spcAft>
                <a:spcPts val="0"/>
              </a:spcAft>
              <a:buNone/>
              <a:defRPr sz="4600" kern="400" baseline="0">
                <a:solidFill>
                  <a:schemeClr val="bg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a:t>Click to enter section title</a:t>
            </a:r>
          </a:p>
        </p:txBody>
      </p:sp>
      <p:sp>
        <p:nvSpPr>
          <p:cNvPr id="6" name="Text Placeholder 2">
            <a:extLst>
              <a:ext uri="{FF2B5EF4-FFF2-40B4-BE49-F238E27FC236}">
                <a16:creationId xmlns:a16="http://schemas.microsoft.com/office/drawing/2014/main" id="{41007DCE-1055-4E96-9E4E-11119A20A5B3}"/>
              </a:ext>
            </a:extLst>
          </p:cNvPr>
          <p:cNvSpPr>
            <a:spLocks noGrp="1"/>
          </p:cNvSpPr>
          <p:nvPr>
            <p:ph type="body" idx="10" hasCustomPrompt="1"/>
          </p:nvPr>
        </p:nvSpPr>
        <p:spPr>
          <a:xfrm>
            <a:off x="577596" y="2178627"/>
            <a:ext cx="11036808" cy="310896"/>
          </a:xfrm>
        </p:spPr>
        <p:txBody>
          <a:bodyPr anchor="b"/>
          <a:lstStyle>
            <a:lvl1pPr marL="0" indent="0">
              <a:lnSpc>
                <a:spcPct val="100000"/>
              </a:lnSpc>
              <a:spcBef>
                <a:spcPts val="0"/>
              </a:spcBef>
              <a:spcAft>
                <a:spcPts val="0"/>
              </a:spcAft>
              <a:buNone/>
              <a:defRPr sz="2000" b="1" kern="400" baseline="0">
                <a:solidFill>
                  <a:schemeClr val="bg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a:t>Click to enter subtitle</a:t>
            </a:r>
          </a:p>
        </p:txBody>
      </p:sp>
    </p:spTree>
    <p:extLst>
      <p:ext uri="{BB962C8B-B14F-4D97-AF65-F5344CB8AC3E}">
        <p14:creationId xmlns:p14="http://schemas.microsoft.com/office/powerpoint/2010/main" val="3704254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w/ Backgnd Color 2">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77596" y="1427018"/>
            <a:ext cx="11036808" cy="704088"/>
          </a:xfrm>
        </p:spPr>
        <p:txBody>
          <a:bodyPr anchor="b"/>
          <a:lstStyle>
            <a:lvl1pPr marL="0" indent="0">
              <a:lnSpc>
                <a:spcPct val="100000"/>
              </a:lnSpc>
              <a:spcBef>
                <a:spcPts val="0"/>
              </a:spcBef>
              <a:spcAft>
                <a:spcPts val="0"/>
              </a:spcAft>
              <a:buNone/>
              <a:defRPr sz="4600" kern="400" baseline="0">
                <a:solidFill>
                  <a:schemeClr val="bg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enter section title</a:t>
            </a:r>
          </a:p>
        </p:txBody>
      </p:sp>
      <p:sp>
        <p:nvSpPr>
          <p:cNvPr id="6" name="Text Placeholder 2">
            <a:extLst>
              <a:ext uri="{FF2B5EF4-FFF2-40B4-BE49-F238E27FC236}">
                <a16:creationId xmlns:a16="http://schemas.microsoft.com/office/drawing/2014/main" id="{41007DCE-1055-4E96-9E4E-11119A20A5B3}"/>
              </a:ext>
            </a:extLst>
          </p:cNvPr>
          <p:cNvSpPr>
            <a:spLocks noGrp="1"/>
          </p:cNvSpPr>
          <p:nvPr>
            <p:ph type="body" idx="10" hasCustomPrompt="1"/>
          </p:nvPr>
        </p:nvSpPr>
        <p:spPr>
          <a:xfrm>
            <a:off x="577596" y="2178627"/>
            <a:ext cx="11036808" cy="310896"/>
          </a:xfrm>
        </p:spPr>
        <p:txBody>
          <a:bodyPr anchor="b"/>
          <a:lstStyle>
            <a:lvl1pPr marL="0" indent="0">
              <a:lnSpc>
                <a:spcPct val="100000"/>
              </a:lnSpc>
              <a:spcBef>
                <a:spcPts val="0"/>
              </a:spcBef>
              <a:spcAft>
                <a:spcPts val="0"/>
              </a:spcAft>
              <a:buNone/>
              <a:defRPr sz="2000" b="1" kern="400" baseline="0">
                <a:solidFill>
                  <a:schemeClr val="bg1"/>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a:t>Click to enter subtitle</a:t>
            </a:r>
          </a:p>
        </p:txBody>
      </p:sp>
    </p:spTree>
    <p:extLst>
      <p:ext uri="{BB962C8B-B14F-4D97-AF65-F5344CB8AC3E}">
        <p14:creationId xmlns:p14="http://schemas.microsoft.com/office/powerpoint/2010/main" val="31551278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5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theme" Target="../theme/theme12.xml"/><Relationship Id="rId4" Type="http://schemas.openxmlformats.org/officeDocument/2006/relationships/slideLayout" Target="../slideLayouts/slideLayout56.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57.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58.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7.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8.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641" y="484632"/>
            <a:ext cx="11036808" cy="521208"/>
          </a:xfrm>
          <a:prstGeom prst="rect">
            <a:avLst/>
          </a:prstGeom>
        </p:spPr>
        <p:txBody>
          <a:bodyPr vert="horz" lIns="0" tIns="0" rIns="0" bIns="0" rtlCol="0" anchor="t" anchorCtr="0">
            <a:noAutofit/>
          </a:bodyPr>
          <a:lstStyle/>
          <a:p>
            <a:r>
              <a:rPr lang="en-US" dirty="0"/>
              <a:t>Lorem ipsum dolor sit</a:t>
            </a:r>
          </a:p>
        </p:txBody>
      </p:sp>
      <p:sp>
        <p:nvSpPr>
          <p:cNvPr id="3" name="Text Placeholder 2"/>
          <p:cNvSpPr>
            <a:spLocks noGrp="1"/>
          </p:cNvSpPr>
          <p:nvPr>
            <p:ph type="body" idx="1"/>
          </p:nvPr>
        </p:nvSpPr>
        <p:spPr>
          <a:xfrm>
            <a:off x="571641" y="2000250"/>
            <a:ext cx="11036808" cy="4206240"/>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11343761" y="6458531"/>
            <a:ext cx="301752" cy="107722"/>
          </a:xfrm>
          <a:prstGeom prst="rect">
            <a:avLst/>
          </a:prstGeom>
          <a:noFill/>
        </p:spPr>
        <p:txBody>
          <a:bodyPr wrap="square" lIns="0" tIns="0" rIns="0" bIns="0" rtlCol="0" anchor="b" anchorCtr="0">
            <a:spAutoFit/>
          </a:bodyPr>
          <a:lstStyle/>
          <a:p>
            <a:pPr algn="r"/>
            <a:fld id="{6A80CFBF-9CAB-4605-9923-D5636131B333}" type="slidenum">
              <a:rPr lang="en-US" sz="700" kern="400" baseline="0" smtClean="0">
                <a:solidFill>
                  <a:schemeClr val="bg1"/>
                </a:solidFill>
                <a:latin typeface="+mn-lt"/>
                <a:cs typeface="Arial" panose="020B0604020202020204" pitchFamily="34" charset="0"/>
              </a:rPr>
              <a:pPr algn="r"/>
              <a:t>‹#›</a:t>
            </a:fld>
            <a:endParaRPr lang="en-US" sz="700" kern="400" baseline="0" dirty="0">
              <a:solidFill>
                <a:schemeClr val="bg1"/>
              </a:solidFill>
              <a:latin typeface="+mn-lt"/>
              <a:cs typeface="Arial" panose="020B0604020202020204" pitchFamily="34" charset="0"/>
            </a:endParaRPr>
          </a:p>
        </p:txBody>
      </p:sp>
      <p:sp>
        <p:nvSpPr>
          <p:cNvPr id="10" name="TextBox 9">
            <a:extLst>
              <a:ext uri="{FF2B5EF4-FFF2-40B4-BE49-F238E27FC236}">
                <a16:creationId xmlns:a16="http://schemas.microsoft.com/office/drawing/2014/main" id="{747B599D-6AE6-4207-836C-B069A06BF9AA}"/>
              </a:ext>
            </a:extLst>
          </p:cNvPr>
          <p:cNvSpPr txBox="1"/>
          <p:nvPr userDrawn="1"/>
        </p:nvSpPr>
        <p:spPr>
          <a:xfrm>
            <a:off x="10287000" y="6468716"/>
            <a:ext cx="1143000" cy="123111"/>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400" cap="none" spc="0" normalizeH="0" baseline="0" noProof="0" dirty="0">
                <a:ln>
                  <a:noFill/>
                </a:ln>
                <a:solidFill>
                  <a:schemeClr val="bg1"/>
                </a:solidFill>
                <a:effectLst/>
                <a:uLnTx/>
                <a:uFillTx/>
                <a:latin typeface="+mn-lt"/>
                <a:ea typeface="+mn-ea"/>
                <a:cs typeface="Arial" panose="020B0604020202020204" pitchFamily="34" charset="0"/>
              </a:rPr>
              <a:t>LCN 2918723-012320</a:t>
            </a:r>
          </a:p>
        </p:txBody>
      </p:sp>
      <p:sp>
        <p:nvSpPr>
          <p:cNvPr id="11" name="TextBox 10">
            <a:extLst>
              <a:ext uri="{FF2B5EF4-FFF2-40B4-BE49-F238E27FC236}">
                <a16:creationId xmlns:a16="http://schemas.microsoft.com/office/drawing/2014/main" id="{CFF86CCD-AC79-4872-ACA4-7BBC5DD4A670}"/>
              </a:ext>
            </a:extLst>
          </p:cNvPr>
          <p:cNvSpPr txBox="1"/>
          <p:nvPr userDrawn="1"/>
        </p:nvSpPr>
        <p:spPr>
          <a:xfrm>
            <a:off x="8628659" y="6477000"/>
            <a:ext cx="1615440" cy="107722"/>
          </a:xfrm>
          <a:prstGeom prst="rect">
            <a:avLst/>
          </a:prstGeom>
          <a:noFill/>
        </p:spPr>
        <p:txBody>
          <a:bodyPr wrap="square" lIns="0" tIns="0" rIns="0" bIns="0" rtlCol="0" anchor="b" anchorCtr="0">
            <a:spAutoFit/>
          </a:bodyPr>
          <a:lstStyle/>
          <a:p>
            <a:pPr algn="r"/>
            <a:r>
              <a:rPr lang="en-US" sz="700" kern="400" dirty="0">
                <a:solidFill>
                  <a:schemeClr val="bg1"/>
                </a:solidFill>
                <a:cs typeface="Arial" panose="020B0604020202020204" pitchFamily="34" charset="0"/>
              </a:rPr>
              <a:t>©2020 Lincoln National Corporation</a:t>
            </a:r>
          </a:p>
        </p:txBody>
      </p:sp>
      <p:sp>
        <p:nvSpPr>
          <p:cNvPr id="4" name="TextBox 3">
            <a:extLst>
              <a:ext uri="{FF2B5EF4-FFF2-40B4-BE49-F238E27FC236}">
                <a16:creationId xmlns:a16="http://schemas.microsoft.com/office/drawing/2014/main" id="{BB52F58D-ABC8-4A3C-A818-2694E6BDE840}"/>
              </a:ext>
            </a:extLst>
          </p:cNvPr>
          <p:cNvSpPr txBox="1"/>
          <p:nvPr userDrawn="1"/>
        </p:nvSpPr>
        <p:spPr>
          <a:xfrm>
            <a:off x="2926746" y="6528216"/>
            <a:ext cx="5486400" cy="169277"/>
          </a:xfrm>
          <a:prstGeom prst="rect">
            <a:avLst/>
          </a:prstGeom>
          <a:noFill/>
        </p:spPr>
        <p:txBody>
          <a:bodyPr wrap="square" lIns="0" tIns="0" rIns="0" bIns="0" rtlCol="0">
            <a:spAutoFit/>
          </a:bodyPr>
          <a:lstStyle/>
          <a:p>
            <a:pPr algn="ctr"/>
            <a:r>
              <a:rPr lang="en-US" sz="1100" b="1" dirty="0">
                <a:solidFill>
                  <a:schemeClr val="bg1"/>
                </a:solidFill>
                <a:cs typeface="Arial" panose="020B0604020202020204" pitchFamily="34" charset="0"/>
              </a:rPr>
              <a:t>For financial professional use only. Not for use with the public. </a:t>
            </a:r>
          </a:p>
        </p:txBody>
      </p:sp>
    </p:spTree>
    <p:extLst>
      <p:ext uri="{BB962C8B-B14F-4D97-AF65-F5344CB8AC3E}">
        <p14:creationId xmlns:p14="http://schemas.microsoft.com/office/powerpoint/2010/main" val="3094626778"/>
      </p:ext>
    </p:extLst>
  </p:cSld>
  <p:clrMap bg1="lt1" tx1="dk1" bg2="lt2" tx2="dk2" accent1="accent1" accent2="accent2" accent3="accent3" accent4="accent4" accent5="accent5" accent6="accent6" hlink="hlink" folHlink="folHlink"/>
  <p:sldLayoutIdLst>
    <p:sldLayoutId id="2147484339" r:id="rId1"/>
    <p:sldLayoutId id="2147484340" r:id="rId2"/>
    <p:sldLayoutId id="2147484423" r:id="rId3"/>
  </p:sldLayoutIdLst>
  <p:txStyles>
    <p:titleStyle>
      <a:lvl1pPr algn="l" defTabSz="914400" rtl="0" eaLnBrk="1" latinLnBrk="0" hangingPunct="1">
        <a:lnSpc>
          <a:spcPct val="100000"/>
        </a:lnSpc>
        <a:spcBef>
          <a:spcPct val="0"/>
        </a:spcBef>
        <a:buNone/>
        <a:defRPr sz="3400" kern="1200" baseline="0">
          <a:solidFill>
            <a:schemeClr val="bg1"/>
          </a:solidFill>
          <a:latin typeface="Georgia" panose="02040502050405020303" pitchFamily="18" charset="0"/>
          <a:ea typeface="+mj-ea"/>
          <a:cs typeface="+mj-cs"/>
        </a:defRPr>
      </a:lvl1pPr>
    </p:titleStyle>
    <p:bodyStyle>
      <a:lvl1pPr marL="182880" indent="-182880" algn="l" defTabSz="914400" rtl="0" eaLnBrk="1" latinLnBrk="0" hangingPunct="1">
        <a:lnSpc>
          <a:spcPct val="100000"/>
        </a:lnSpc>
        <a:spcBef>
          <a:spcPts val="0"/>
        </a:spcBef>
        <a:spcAft>
          <a:spcPts val="600"/>
        </a:spcAft>
        <a:buClr>
          <a:schemeClr val="bg1"/>
        </a:buClr>
        <a:buFont typeface="Arial" panose="020B0604020202020204" pitchFamily="34" charset="0"/>
        <a:buChar char="•"/>
        <a:defRPr sz="1600" kern="400" baseline="0">
          <a:solidFill>
            <a:schemeClr val="bg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bg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bg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bg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bg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641" y="484632"/>
            <a:ext cx="11036808" cy="521208"/>
          </a:xfrm>
          <a:prstGeom prst="rect">
            <a:avLst/>
          </a:prstGeom>
        </p:spPr>
        <p:txBody>
          <a:bodyPr vert="horz" lIns="0" tIns="0" rIns="0" bIns="0" rtlCol="0" anchor="t" anchorCtr="0">
            <a:noAutofit/>
          </a:bodyPr>
          <a:lstStyle/>
          <a:p>
            <a:r>
              <a:rPr lang="en-US" dirty="0"/>
              <a:t>Click to enter title</a:t>
            </a:r>
          </a:p>
        </p:txBody>
      </p:sp>
      <p:sp>
        <p:nvSpPr>
          <p:cNvPr id="3" name="Text Placeholder 2"/>
          <p:cNvSpPr>
            <a:spLocks noGrp="1"/>
          </p:cNvSpPr>
          <p:nvPr>
            <p:ph type="body" idx="1"/>
          </p:nvPr>
        </p:nvSpPr>
        <p:spPr>
          <a:xfrm>
            <a:off x="571641" y="2000250"/>
            <a:ext cx="11036808" cy="4206240"/>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11351561" y="6458531"/>
            <a:ext cx="301752" cy="107722"/>
          </a:xfrm>
          <a:prstGeom prst="rect">
            <a:avLst/>
          </a:prstGeom>
          <a:noFill/>
        </p:spPr>
        <p:txBody>
          <a:bodyPr wrap="square" lIns="0" tIns="0" rIns="0" bIns="0" rtlCol="0" anchor="b" anchorCtr="0">
            <a:spAutoFit/>
          </a:bodyPr>
          <a:lstStyle/>
          <a:p>
            <a:pPr algn="r"/>
            <a:fld id="{6A80CFBF-9CAB-4605-9923-D5636131B333}" type="slidenum">
              <a:rPr lang="en-US" sz="700" kern="400" baseline="0" smtClean="0">
                <a:solidFill>
                  <a:schemeClr val="tx1"/>
                </a:solidFill>
                <a:latin typeface="+mn-lt"/>
                <a:cs typeface="Arial" panose="020B0604020202020204" pitchFamily="34" charset="0"/>
              </a:rPr>
              <a:pPr algn="r"/>
              <a:t>‹#›</a:t>
            </a:fld>
            <a:endParaRPr lang="en-US" sz="700" kern="400" baseline="0" dirty="0">
              <a:solidFill>
                <a:schemeClr val="tx1"/>
              </a:solidFill>
              <a:latin typeface="+mn-lt"/>
              <a:cs typeface="Arial" panose="020B0604020202020204" pitchFamily="34" charset="0"/>
            </a:endParaRPr>
          </a:p>
        </p:txBody>
      </p:sp>
      <p:sp>
        <p:nvSpPr>
          <p:cNvPr id="10" name="TextBox 9">
            <a:extLst>
              <a:ext uri="{FF2B5EF4-FFF2-40B4-BE49-F238E27FC236}">
                <a16:creationId xmlns:a16="http://schemas.microsoft.com/office/drawing/2014/main" id="{747B599D-6AE6-4207-836C-B069A06BF9AA}"/>
              </a:ext>
            </a:extLst>
          </p:cNvPr>
          <p:cNvSpPr txBox="1"/>
          <p:nvPr userDrawn="1"/>
        </p:nvSpPr>
        <p:spPr>
          <a:xfrm>
            <a:off x="10324628" y="6458531"/>
            <a:ext cx="946404" cy="107722"/>
          </a:xfrm>
          <a:prstGeom prst="rect">
            <a:avLst/>
          </a:prstGeom>
          <a:noFill/>
        </p:spPr>
        <p:txBody>
          <a:bodyPr wrap="square" lIns="0" tIns="0" rIns="0" bIns="0" rtlCol="0" anchor="b" anchorCtr="0">
            <a:spAutoFit/>
          </a:bodyPr>
          <a:lstStyle/>
          <a:p>
            <a:pPr algn="r"/>
            <a:r>
              <a:rPr lang="en-US" sz="700" b="0" i="0" kern="1200" dirty="0">
                <a:solidFill>
                  <a:schemeClr val="tx1"/>
                </a:solidFill>
                <a:effectLst/>
                <a:latin typeface="+mn-lt"/>
                <a:ea typeface="+mn-ea"/>
                <a:cs typeface="+mn-cs"/>
              </a:rPr>
              <a:t>LCN-3007054-032320</a:t>
            </a:r>
            <a:endParaRPr lang="en-US" sz="100" kern="400" dirty="0">
              <a:solidFill>
                <a:schemeClr val="tx1"/>
              </a:solidFill>
              <a:cs typeface="Arial" panose="020B0604020202020204" pitchFamily="34" charset="0"/>
            </a:endParaRPr>
          </a:p>
        </p:txBody>
      </p:sp>
      <p:sp>
        <p:nvSpPr>
          <p:cNvPr id="11" name="TextBox 10">
            <a:extLst>
              <a:ext uri="{FF2B5EF4-FFF2-40B4-BE49-F238E27FC236}">
                <a16:creationId xmlns:a16="http://schemas.microsoft.com/office/drawing/2014/main" id="{CFF86CCD-AC79-4872-ACA4-7BBC5DD4A670}"/>
              </a:ext>
            </a:extLst>
          </p:cNvPr>
          <p:cNvSpPr txBox="1"/>
          <p:nvPr userDrawn="1"/>
        </p:nvSpPr>
        <p:spPr>
          <a:xfrm>
            <a:off x="8628659" y="6458531"/>
            <a:ext cx="1615440" cy="107722"/>
          </a:xfrm>
          <a:prstGeom prst="rect">
            <a:avLst/>
          </a:prstGeom>
          <a:noFill/>
        </p:spPr>
        <p:txBody>
          <a:bodyPr wrap="square" lIns="0" tIns="0" rIns="0" bIns="0" rtlCol="0" anchor="b" anchorCtr="0">
            <a:spAutoFit/>
          </a:bodyPr>
          <a:lstStyle/>
          <a:p>
            <a:pPr algn="r"/>
            <a:r>
              <a:rPr lang="en-US" sz="700" kern="400" dirty="0">
                <a:cs typeface="Arial" panose="020B0604020202020204" pitchFamily="34" charset="0"/>
              </a:rPr>
              <a:t>©2020 Lincoln National Corporation</a:t>
            </a:r>
          </a:p>
        </p:txBody>
      </p:sp>
      <p:sp>
        <p:nvSpPr>
          <p:cNvPr id="7" name="TextBox 6">
            <a:extLst>
              <a:ext uri="{FF2B5EF4-FFF2-40B4-BE49-F238E27FC236}">
                <a16:creationId xmlns:a16="http://schemas.microsoft.com/office/drawing/2014/main" id="{306351FF-89AC-4EA7-8108-7D2AF95B2A94}"/>
              </a:ext>
            </a:extLst>
          </p:cNvPr>
          <p:cNvSpPr txBox="1"/>
          <p:nvPr userDrawn="1"/>
        </p:nvSpPr>
        <p:spPr>
          <a:xfrm>
            <a:off x="2720064" y="6512392"/>
            <a:ext cx="5486400" cy="169277"/>
          </a:xfrm>
          <a:prstGeom prst="rect">
            <a:avLst/>
          </a:prstGeom>
          <a:noFill/>
        </p:spPr>
        <p:txBody>
          <a:bodyPr wrap="square" lIns="0" tIns="0" rIns="0" bIns="0" rtlCol="0">
            <a:spAutoFit/>
          </a:bodyPr>
          <a:lstStyle/>
          <a:p>
            <a:pPr algn="ctr"/>
            <a:r>
              <a:rPr lang="en-US" sz="1100" b="1" dirty="0">
                <a:solidFill>
                  <a:schemeClr val="tx1"/>
                </a:solidFill>
                <a:cs typeface="Arial" panose="020B0604020202020204" pitchFamily="34" charset="0"/>
              </a:rPr>
              <a:t>For financial professional use only. Not for use with the public. </a:t>
            </a:r>
          </a:p>
        </p:txBody>
      </p:sp>
    </p:spTree>
    <p:extLst>
      <p:ext uri="{BB962C8B-B14F-4D97-AF65-F5344CB8AC3E}">
        <p14:creationId xmlns:p14="http://schemas.microsoft.com/office/powerpoint/2010/main" val="4232155619"/>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Lst>
  <p:txStyles>
    <p:title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p:titleStyle>
    <p:bodyStyle>
      <a:lvl1pPr marL="182880" indent="-182880"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600" kern="400" baseline="0">
          <a:solidFill>
            <a:schemeClr val="tx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641" y="484632"/>
            <a:ext cx="11036808" cy="521208"/>
          </a:xfrm>
          <a:prstGeom prst="rect">
            <a:avLst/>
          </a:prstGeom>
        </p:spPr>
        <p:txBody>
          <a:bodyPr vert="horz" lIns="0" tIns="0" rIns="0" bIns="0" rtlCol="0" anchor="t" anchorCtr="0">
            <a:noAutofit/>
          </a:bodyPr>
          <a:lstStyle/>
          <a:p>
            <a:r>
              <a:rPr lang="en-US" dirty="0"/>
              <a:t>Click to enter title</a:t>
            </a:r>
          </a:p>
        </p:txBody>
      </p:sp>
      <p:sp>
        <p:nvSpPr>
          <p:cNvPr id="3" name="Text Placeholder 2"/>
          <p:cNvSpPr>
            <a:spLocks noGrp="1"/>
          </p:cNvSpPr>
          <p:nvPr>
            <p:ph type="body" idx="1"/>
          </p:nvPr>
        </p:nvSpPr>
        <p:spPr>
          <a:xfrm>
            <a:off x="571641" y="2000250"/>
            <a:ext cx="11036808" cy="4206240"/>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11351561" y="6458531"/>
            <a:ext cx="301752" cy="107722"/>
          </a:xfrm>
          <a:prstGeom prst="rect">
            <a:avLst/>
          </a:prstGeom>
          <a:noFill/>
        </p:spPr>
        <p:txBody>
          <a:bodyPr wrap="square" lIns="0" tIns="0" rIns="0" bIns="0" rtlCol="0" anchor="b" anchorCtr="0">
            <a:spAutoFit/>
          </a:bodyPr>
          <a:lstStyle/>
          <a:p>
            <a:pPr algn="r"/>
            <a:fld id="{6A80CFBF-9CAB-4605-9923-D5636131B333}" type="slidenum">
              <a:rPr lang="en-US" sz="700" kern="400" baseline="0" smtClean="0">
                <a:solidFill>
                  <a:schemeClr val="tx1"/>
                </a:solidFill>
                <a:latin typeface="+mn-lt"/>
                <a:cs typeface="Arial" panose="020B0604020202020204" pitchFamily="34" charset="0"/>
              </a:rPr>
              <a:pPr algn="r"/>
              <a:t>‹#›</a:t>
            </a:fld>
            <a:endParaRPr lang="en-US" sz="700" kern="400" baseline="0" dirty="0">
              <a:solidFill>
                <a:schemeClr val="tx1"/>
              </a:solidFill>
              <a:latin typeface="+mn-lt"/>
              <a:cs typeface="Arial" panose="020B0604020202020204" pitchFamily="34" charset="0"/>
            </a:endParaRPr>
          </a:p>
        </p:txBody>
      </p:sp>
      <p:sp>
        <p:nvSpPr>
          <p:cNvPr id="8" name="TextBox 7">
            <a:extLst>
              <a:ext uri="{FF2B5EF4-FFF2-40B4-BE49-F238E27FC236}">
                <a16:creationId xmlns:a16="http://schemas.microsoft.com/office/drawing/2014/main" id="{26569B37-63BC-44C9-81D4-7D92586C3709}"/>
              </a:ext>
            </a:extLst>
          </p:cNvPr>
          <p:cNvSpPr txBox="1"/>
          <p:nvPr userDrawn="1"/>
        </p:nvSpPr>
        <p:spPr>
          <a:xfrm>
            <a:off x="571757" y="6458531"/>
            <a:ext cx="6949440" cy="107722"/>
          </a:xfrm>
          <a:prstGeom prst="rect">
            <a:avLst/>
          </a:prstGeom>
          <a:noFill/>
        </p:spPr>
        <p:txBody>
          <a:bodyPr wrap="square" lIns="0" tIns="0" rIns="0" bIns="0" rtlCol="0" anchor="b" anchorCtr="0">
            <a:spAutoFit/>
          </a:bodyPr>
          <a:lstStyle/>
          <a:p>
            <a:r>
              <a:rPr lang="en-US" sz="700" b="1" kern="400" dirty="0">
                <a:cs typeface="Arial" panose="020B0604020202020204" pitchFamily="34" charset="0"/>
              </a:rPr>
              <a:t>[Audience disclosure goes here…]</a:t>
            </a:r>
          </a:p>
        </p:txBody>
      </p:sp>
      <p:sp>
        <p:nvSpPr>
          <p:cNvPr id="10" name="TextBox 9">
            <a:extLst>
              <a:ext uri="{FF2B5EF4-FFF2-40B4-BE49-F238E27FC236}">
                <a16:creationId xmlns:a16="http://schemas.microsoft.com/office/drawing/2014/main" id="{747B599D-6AE6-4207-836C-B069A06BF9AA}"/>
              </a:ext>
            </a:extLst>
          </p:cNvPr>
          <p:cNvSpPr txBox="1"/>
          <p:nvPr userDrawn="1"/>
        </p:nvSpPr>
        <p:spPr>
          <a:xfrm>
            <a:off x="10287000" y="6458531"/>
            <a:ext cx="946404" cy="107722"/>
          </a:xfrm>
          <a:prstGeom prst="rect">
            <a:avLst/>
          </a:prstGeom>
          <a:noFill/>
        </p:spPr>
        <p:txBody>
          <a:bodyPr wrap="square" lIns="0" tIns="0" rIns="0" bIns="0" rtlCol="0" anchor="b" anchorCtr="0">
            <a:spAutoFit/>
          </a:bodyPr>
          <a:lstStyle/>
          <a:p>
            <a:pPr algn="r"/>
            <a:r>
              <a:rPr lang="en-US" sz="700" b="0" i="0" kern="1200" dirty="0">
                <a:solidFill>
                  <a:schemeClr val="tx1"/>
                </a:solidFill>
                <a:effectLst/>
                <a:latin typeface="+mn-lt"/>
                <a:ea typeface="+mn-ea"/>
                <a:cs typeface="+mn-cs"/>
              </a:rPr>
              <a:t>LCN-3007054-032320</a:t>
            </a:r>
            <a:endParaRPr lang="en-US" sz="100" kern="400" dirty="0">
              <a:solidFill>
                <a:schemeClr val="tx1"/>
              </a:solidFill>
              <a:cs typeface="Arial" panose="020B0604020202020204" pitchFamily="34" charset="0"/>
            </a:endParaRPr>
          </a:p>
        </p:txBody>
      </p:sp>
      <p:sp>
        <p:nvSpPr>
          <p:cNvPr id="11" name="TextBox 10">
            <a:extLst>
              <a:ext uri="{FF2B5EF4-FFF2-40B4-BE49-F238E27FC236}">
                <a16:creationId xmlns:a16="http://schemas.microsoft.com/office/drawing/2014/main" id="{CFF86CCD-AC79-4872-ACA4-7BBC5DD4A670}"/>
              </a:ext>
            </a:extLst>
          </p:cNvPr>
          <p:cNvSpPr txBox="1"/>
          <p:nvPr userDrawn="1"/>
        </p:nvSpPr>
        <p:spPr>
          <a:xfrm>
            <a:off x="8628659" y="6458531"/>
            <a:ext cx="1615440" cy="107722"/>
          </a:xfrm>
          <a:prstGeom prst="rect">
            <a:avLst/>
          </a:prstGeom>
          <a:noFill/>
        </p:spPr>
        <p:txBody>
          <a:bodyPr wrap="square" lIns="0" tIns="0" rIns="0" bIns="0" rtlCol="0" anchor="b" anchorCtr="0">
            <a:spAutoFit/>
          </a:bodyPr>
          <a:lstStyle/>
          <a:p>
            <a:pPr algn="r"/>
            <a:r>
              <a:rPr lang="en-US" sz="700" kern="400" dirty="0">
                <a:cs typeface="Arial" panose="020B0604020202020204" pitchFamily="34" charset="0"/>
              </a:rPr>
              <a:t>©2019 Lincoln National Corporation</a:t>
            </a:r>
          </a:p>
        </p:txBody>
      </p:sp>
      <p:sp>
        <p:nvSpPr>
          <p:cNvPr id="9" name="TextBox 8">
            <a:extLst>
              <a:ext uri="{FF2B5EF4-FFF2-40B4-BE49-F238E27FC236}">
                <a16:creationId xmlns:a16="http://schemas.microsoft.com/office/drawing/2014/main" id="{95527D9B-D22C-443B-BC07-56AD2D7E451F}"/>
              </a:ext>
            </a:extLst>
          </p:cNvPr>
          <p:cNvSpPr txBox="1"/>
          <p:nvPr userDrawn="1"/>
        </p:nvSpPr>
        <p:spPr>
          <a:xfrm>
            <a:off x="2720064" y="6512392"/>
            <a:ext cx="5486400" cy="169277"/>
          </a:xfrm>
          <a:prstGeom prst="rect">
            <a:avLst/>
          </a:prstGeom>
          <a:noFill/>
        </p:spPr>
        <p:txBody>
          <a:bodyPr wrap="square" lIns="0" tIns="0" rIns="0" bIns="0" rtlCol="0">
            <a:spAutoFit/>
          </a:bodyPr>
          <a:lstStyle/>
          <a:p>
            <a:pPr algn="ctr"/>
            <a:r>
              <a:rPr lang="en-US" sz="1100" b="1" dirty="0">
                <a:solidFill>
                  <a:schemeClr val="tx1"/>
                </a:solidFill>
                <a:cs typeface="Arial" panose="020B0604020202020204" pitchFamily="34" charset="0"/>
              </a:rPr>
              <a:t>For financial professional use only. Not for use with the public. </a:t>
            </a:r>
          </a:p>
        </p:txBody>
      </p:sp>
    </p:spTree>
    <p:extLst>
      <p:ext uri="{BB962C8B-B14F-4D97-AF65-F5344CB8AC3E}">
        <p14:creationId xmlns:p14="http://schemas.microsoft.com/office/powerpoint/2010/main" val="1972013348"/>
      </p:ext>
    </p:extLst>
  </p:cSld>
  <p:clrMap bg1="lt1" tx1="dk1" bg2="lt2" tx2="dk2" accent1="accent1" accent2="accent2" accent3="accent3" accent4="accent4" accent5="accent5" accent6="accent6" hlink="hlink" folHlink="folHlink"/>
  <p:sldLayoutIdLst>
    <p:sldLayoutId id="2147484380" r:id="rId1"/>
  </p:sldLayoutIdLst>
  <p:txStyles>
    <p:title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p:titleStyle>
    <p:bodyStyle>
      <a:lvl1pPr marL="182880" indent="-182880"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600" kern="400" baseline="0">
          <a:solidFill>
            <a:schemeClr val="tx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641" y="484632"/>
            <a:ext cx="11036808" cy="521208"/>
          </a:xfrm>
          <a:prstGeom prst="rect">
            <a:avLst/>
          </a:prstGeom>
        </p:spPr>
        <p:txBody>
          <a:bodyPr vert="horz" lIns="0" tIns="0" rIns="0" bIns="0" rtlCol="0" anchor="t" anchorCtr="0">
            <a:noAutofit/>
          </a:bodyPr>
          <a:lstStyle/>
          <a:p>
            <a:r>
              <a:rPr lang="en-US" dirty="0"/>
              <a:t>Lorem ipsum dolor sit</a:t>
            </a:r>
          </a:p>
        </p:txBody>
      </p:sp>
      <p:sp>
        <p:nvSpPr>
          <p:cNvPr id="3" name="Text Placeholder 2"/>
          <p:cNvSpPr>
            <a:spLocks noGrp="1"/>
          </p:cNvSpPr>
          <p:nvPr>
            <p:ph type="body" idx="1"/>
          </p:nvPr>
        </p:nvSpPr>
        <p:spPr>
          <a:xfrm>
            <a:off x="571641" y="2000250"/>
            <a:ext cx="11036808" cy="4206240"/>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11343761" y="6458531"/>
            <a:ext cx="301752" cy="107722"/>
          </a:xfrm>
          <a:prstGeom prst="rect">
            <a:avLst/>
          </a:prstGeom>
          <a:noFill/>
        </p:spPr>
        <p:txBody>
          <a:bodyPr wrap="square" lIns="0" tIns="0" rIns="0" bIns="0" rtlCol="0" anchor="b" anchorCtr="0">
            <a:spAutoFit/>
          </a:bodyPr>
          <a:lstStyle/>
          <a:p>
            <a:pPr algn="r"/>
            <a:fld id="{6A80CFBF-9CAB-4605-9923-D5636131B333}" type="slidenum">
              <a:rPr lang="en-US" sz="700" kern="400" baseline="0" smtClean="0">
                <a:solidFill>
                  <a:schemeClr val="bg1"/>
                </a:solidFill>
                <a:latin typeface="+mn-lt"/>
                <a:cs typeface="Arial" panose="020B0604020202020204" pitchFamily="34" charset="0"/>
              </a:rPr>
              <a:pPr algn="r"/>
              <a:t>‹#›</a:t>
            </a:fld>
            <a:endParaRPr lang="en-US" sz="700" kern="400" baseline="0" dirty="0">
              <a:solidFill>
                <a:schemeClr val="bg1"/>
              </a:solidFill>
              <a:latin typeface="+mn-lt"/>
              <a:cs typeface="Arial" panose="020B0604020202020204" pitchFamily="34" charset="0"/>
            </a:endParaRPr>
          </a:p>
        </p:txBody>
      </p:sp>
      <p:sp>
        <p:nvSpPr>
          <p:cNvPr id="10" name="TextBox 9">
            <a:extLst>
              <a:ext uri="{FF2B5EF4-FFF2-40B4-BE49-F238E27FC236}">
                <a16:creationId xmlns:a16="http://schemas.microsoft.com/office/drawing/2014/main" id="{747B599D-6AE6-4207-836C-B069A06BF9AA}"/>
              </a:ext>
            </a:extLst>
          </p:cNvPr>
          <p:cNvSpPr txBox="1"/>
          <p:nvPr userDrawn="1"/>
        </p:nvSpPr>
        <p:spPr>
          <a:xfrm>
            <a:off x="10287000" y="6458531"/>
            <a:ext cx="946404" cy="107722"/>
          </a:xfrm>
          <a:prstGeom prst="rect">
            <a:avLst/>
          </a:prstGeom>
          <a:noFill/>
        </p:spPr>
        <p:txBody>
          <a:bodyPr wrap="square" lIns="0" tIns="0" rIns="0" bIns="0" rtlCol="0" anchor="b" anchorCtr="0">
            <a:spAutoFit/>
          </a:bodyPr>
          <a:lstStyle/>
          <a:p>
            <a:pPr algn="r"/>
            <a:r>
              <a:rPr lang="en-US" sz="700" kern="400" dirty="0">
                <a:solidFill>
                  <a:schemeClr val="bg1"/>
                </a:solidFill>
                <a:cs typeface="Arial" panose="020B0604020202020204" pitchFamily="34" charset="0"/>
              </a:rPr>
              <a:t>LCN 2918723-012320</a:t>
            </a:r>
          </a:p>
        </p:txBody>
      </p:sp>
      <p:sp>
        <p:nvSpPr>
          <p:cNvPr id="11" name="TextBox 10">
            <a:extLst>
              <a:ext uri="{FF2B5EF4-FFF2-40B4-BE49-F238E27FC236}">
                <a16:creationId xmlns:a16="http://schemas.microsoft.com/office/drawing/2014/main" id="{CFF86CCD-AC79-4872-ACA4-7BBC5DD4A670}"/>
              </a:ext>
            </a:extLst>
          </p:cNvPr>
          <p:cNvSpPr txBox="1"/>
          <p:nvPr userDrawn="1"/>
        </p:nvSpPr>
        <p:spPr>
          <a:xfrm>
            <a:off x="8628659" y="6458531"/>
            <a:ext cx="1615440" cy="107722"/>
          </a:xfrm>
          <a:prstGeom prst="rect">
            <a:avLst/>
          </a:prstGeom>
          <a:noFill/>
        </p:spPr>
        <p:txBody>
          <a:bodyPr wrap="square" lIns="0" tIns="0" rIns="0" bIns="0" rtlCol="0" anchor="b" anchorCtr="0">
            <a:spAutoFit/>
          </a:bodyPr>
          <a:lstStyle/>
          <a:p>
            <a:pPr algn="r"/>
            <a:r>
              <a:rPr lang="en-US" sz="700" kern="400" dirty="0">
                <a:solidFill>
                  <a:schemeClr val="bg1"/>
                </a:solidFill>
                <a:cs typeface="Arial" panose="020B0604020202020204" pitchFamily="34" charset="0"/>
              </a:rPr>
              <a:t>©2020 Lincoln National Corporation</a:t>
            </a:r>
          </a:p>
        </p:txBody>
      </p:sp>
      <p:sp>
        <p:nvSpPr>
          <p:cNvPr id="7" name="TextBox 6">
            <a:extLst>
              <a:ext uri="{FF2B5EF4-FFF2-40B4-BE49-F238E27FC236}">
                <a16:creationId xmlns:a16="http://schemas.microsoft.com/office/drawing/2014/main" id="{C868CD51-46E7-400A-B826-5B42C70D5787}"/>
              </a:ext>
            </a:extLst>
          </p:cNvPr>
          <p:cNvSpPr txBox="1"/>
          <p:nvPr userDrawn="1"/>
        </p:nvSpPr>
        <p:spPr>
          <a:xfrm>
            <a:off x="2926746" y="6528216"/>
            <a:ext cx="5486400" cy="169277"/>
          </a:xfrm>
          <a:prstGeom prst="rect">
            <a:avLst/>
          </a:prstGeom>
          <a:noFill/>
        </p:spPr>
        <p:txBody>
          <a:bodyPr wrap="square" lIns="0" tIns="0" rIns="0" bIns="0" rtlCol="0">
            <a:spAutoFit/>
          </a:bodyPr>
          <a:lstStyle/>
          <a:p>
            <a:pPr algn="ctr"/>
            <a:r>
              <a:rPr lang="en-US" sz="1100" b="1" dirty="0">
                <a:solidFill>
                  <a:schemeClr val="bg1"/>
                </a:solidFill>
                <a:cs typeface="Arial" panose="020B0604020202020204" pitchFamily="34" charset="0"/>
              </a:rPr>
              <a:t>For financial professional use only. Not for use with the public. </a:t>
            </a:r>
          </a:p>
        </p:txBody>
      </p:sp>
    </p:spTree>
    <p:extLst>
      <p:ext uri="{BB962C8B-B14F-4D97-AF65-F5344CB8AC3E}">
        <p14:creationId xmlns:p14="http://schemas.microsoft.com/office/powerpoint/2010/main" val="2316953240"/>
      </p:ext>
    </p:extLst>
  </p:cSld>
  <p:clrMap bg1="lt1" tx1="dk1" bg2="lt2" tx2="dk2" accent1="accent1" accent2="accent2" accent3="accent3" accent4="accent4" accent5="accent5" accent6="accent6" hlink="hlink" folHlink="folHlink"/>
  <p:sldLayoutIdLst>
    <p:sldLayoutId id="2147484382" r:id="rId1"/>
    <p:sldLayoutId id="2147484387" r:id="rId2"/>
    <p:sldLayoutId id="2147484390" r:id="rId3"/>
    <p:sldLayoutId id="2147484391" r:id="rId4"/>
  </p:sldLayoutIdLst>
  <p:txStyles>
    <p:titleStyle>
      <a:lvl1pPr algn="l" defTabSz="914400" rtl="0" eaLnBrk="1" latinLnBrk="0" hangingPunct="1">
        <a:lnSpc>
          <a:spcPct val="100000"/>
        </a:lnSpc>
        <a:spcBef>
          <a:spcPct val="0"/>
        </a:spcBef>
        <a:buNone/>
        <a:defRPr sz="3400" kern="1200" baseline="0">
          <a:solidFill>
            <a:schemeClr val="bg1"/>
          </a:solidFill>
          <a:latin typeface="Georgia" panose="02040502050405020303" pitchFamily="18" charset="0"/>
          <a:ea typeface="+mj-ea"/>
          <a:cs typeface="+mj-cs"/>
        </a:defRPr>
      </a:lvl1pPr>
    </p:titleStyle>
    <p:bodyStyle>
      <a:lvl1pPr marL="182880" indent="-182880" algn="l" defTabSz="914400" rtl="0" eaLnBrk="1" latinLnBrk="0" hangingPunct="1">
        <a:lnSpc>
          <a:spcPct val="100000"/>
        </a:lnSpc>
        <a:spcBef>
          <a:spcPts val="0"/>
        </a:spcBef>
        <a:spcAft>
          <a:spcPts val="600"/>
        </a:spcAft>
        <a:buClr>
          <a:schemeClr val="bg1"/>
        </a:buClr>
        <a:buFont typeface="Arial" panose="020B0604020202020204" pitchFamily="34" charset="0"/>
        <a:buChar char="•"/>
        <a:defRPr sz="1600" kern="400" baseline="0">
          <a:solidFill>
            <a:schemeClr val="bg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bg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bg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bg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bg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641" y="484632"/>
            <a:ext cx="11036808" cy="521208"/>
          </a:xfrm>
          <a:prstGeom prst="rect">
            <a:avLst/>
          </a:prstGeom>
        </p:spPr>
        <p:txBody>
          <a:bodyPr vert="horz" lIns="0" tIns="0" rIns="0" bIns="0" rtlCol="0" anchor="t" anchorCtr="0">
            <a:noAutofit/>
          </a:bodyPr>
          <a:lstStyle/>
          <a:p>
            <a:r>
              <a:rPr lang="en-US" dirty="0"/>
              <a:t>Click to enter title</a:t>
            </a:r>
          </a:p>
        </p:txBody>
      </p:sp>
      <p:sp>
        <p:nvSpPr>
          <p:cNvPr id="3" name="Text Placeholder 2"/>
          <p:cNvSpPr>
            <a:spLocks noGrp="1"/>
          </p:cNvSpPr>
          <p:nvPr>
            <p:ph type="body" idx="1"/>
          </p:nvPr>
        </p:nvSpPr>
        <p:spPr>
          <a:xfrm>
            <a:off x="571641" y="2000250"/>
            <a:ext cx="11036808" cy="4206240"/>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11351561" y="6458531"/>
            <a:ext cx="301752" cy="107722"/>
          </a:xfrm>
          <a:prstGeom prst="rect">
            <a:avLst/>
          </a:prstGeom>
          <a:noFill/>
        </p:spPr>
        <p:txBody>
          <a:bodyPr wrap="square" lIns="0" tIns="0" rIns="0" bIns="0" rtlCol="0" anchor="b" anchorCtr="0">
            <a:spAutoFit/>
          </a:bodyPr>
          <a:lstStyle/>
          <a:p>
            <a:pPr algn="r"/>
            <a:fld id="{6A80CFBF-9CAB-4605-9923-D5636131B333}" type="slidenum">
              <a:rPr lang="en-US" sz="700" kern="400" baseline="0" smtClean="0">
                <a:solidFill>
                  <a:schemeClr val="tx1"/>
                </a:solidFill>
                <a:latin typeface="+mn-lt"/>
                <a:cs typeface="Arial" panose="020B0604020202020204" pitchFamily="34" charset="0"/>
              </a:rPr>
              <a:pPr algn="r"/>
              <a:t>‹#›</a:t>
            </a:fld>
            <a:endParaRPr lang="en-US" sz="700" kern="400" baseline="0" dirty="0">
              <a:solidFill>
                <a:schemeClr val="tx1"/>
              </a:solidFill>
              <a:latin typeface="+mn-lt"/>
              <a:cs typeface="Arial" panose="020B0604020202020204" pitchFamily="34" charset="0"/>
            </a:endParaRPr>
          </a:p>
        </p:txBody>
      </p:sp>
      <p:sp>
        <p:nvSpPr>
          <p:cNvPr id="10" name="TextBox 9">
            <a:extLst>
              <a:ext uri="{FF2B5EF4-FFF2-40B4-BE49-F238E27FC236}">
                <a16:creationId xmlns:a16="http://schemas.microsoft.com/office/drawing/2014/main" id="{747B599D-6AE6-4207-836C-B069A06BF9AA}"/>
              </a:ext>
            </a:extLst>
          </p:cNvPr>
          <p:cNvSpPr txBox="1"/>
          <p:nvPr userDrawn="1"/>
        </p:nvSpPr>
        <p:spPr>
          <a:xfrm>
            <a:off x="10371906" y="6458531"/>
            <a:ext cx="946404" cy="215444"/>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kern="1200" dirty="0">
                <a:solidFill>
                  <a:schemeClr val="tx1"/>
                </a:solidFill>
                <a:effectLst/>
                <a:latin typeface="+mn-lt"/>
                <a:ea typeface="+mn-ea"/>
                <a:cs typeface="+mn-cs"/>
              </a:rPr>
              <a:t>LCN-3007054-032320</a:t>
            </a:r>
            <a:r>
              <a:rPr lang="en-US" sz="700" kern="400" dirty="0">
                <a:solidFill>
                  <a:schemeClr val="bg1"/>
                </a:solidFill>
                <a:cs typeface="Arial" panose="020B0604020202020204" pitchFamily="34" charset="0"/>
              </a:rPr>
              <a:t>LCN 2918723-012320</a:t>
            </a:r>
          </a:p>
        </p:txBody>
      </p:sp>
      <p:sp>
        <p:nvSpPr>
          <p:cNvPr id="11" name="TextBox 10">
            <a:extLst>
              <a:ext uri="{FF2B5EF4-FFF2-40B4-BE49-F238E27FC236}">
                <a16:creationId xmlns:a16="http://schemas.microsoft.com/office/drawing/2014/main" id="{CFF86CCD-AC79-4872-ACA4-7BBC5DD4A670}"/>
              </a:ext>
            </a:extLst>
          </p:cNvPr>
          <p:cNvSpPr txBox="1"/>
          <p:nvPr userDrawn="1"/>
        </p:nvSpPr>
        <p:spPr>
          <a:xfrm>
            <a:off x="8628659" y="6458531"/>
            <a:ext cx="1615440" cy="107722"/>
          </a:xfrm>
          <a:prstGeom prst="rect">
            <a:avLst/>
          </a:prstGeom>
          <a:noFill/>
        </p:spPr>
        <p:txBody>
          <a:bodyPr wrap="square" lIns="0" tIns="0" rIns="0" bIns="0" rtlCol="0" anchor="b" anchorCtr="0">
            <a:spAutoFit/>
          </a:bodyPr>
          <a:lstStyle/>
          <a:p>
            <a:pPr algn="r"/>
            <a:r>
              <a:rPr lang="en-US" sz="700" kern="400" dirty="0">
                <a:cs typeface="Arial" panose="020B0604020202020204" pitchFamily="34" charset="0"/>
              </a:rPr>
              <a:t>©2020 Lincoln National Corporation</a:t>
            </a:r>
          </a:p>
        </p:txBody>
      </p:sp>
      <p:sp>
        <p:nvSpPr>
          <p:cNvPr id="7" name="TextBox 6">
            <a:extLst>
              <a:ext uri="{FF2B5EF4-FFF2-40B4-BE49-F238E27FC236}">
                <a16:creationId xmlns:a16="http://schemas.microsoft.com/office/drawing/2014/main" id="{5300C8F3-015F-49FE-9A7B-A681C58BFEA2}"/>
              </a:ext>
            </a:extLst>
          </p:cNvPr>
          <p:cNvSpPr txBox="1"/>
          <p:nvPr userDrawn="1"/>
        </p:nvSpPr>
        <p:spPr>
          <a:xfrm>
            <a:off x="2720064" y="6512392"/>
            <a:ext cx="5486400" cy="169277"/>
          </a:xfrm>
          <a:prstGeom prst="rect">
            <a:avLst/>
          </a:prstGeom>
          <a:noFill/>
        </p:spPr>
        <p:txBody>
          <a:bodyPr wrap="square" lIns="0" tIns="0" rIns="0" bIns="0" rtlCol="0">
            <a:spAutoFit/>
          </a:bodyPr>
          <a:lstStyle/>
          <a:p>
            <a:pPr algn="ctr"/>
            <a:r>
              <a:rPr lang="en-US" sz="1100" b="1" dirty="0">
                <a:solidFill>
                  <a:schemeClr val="tx1"/>
                </a:solidFill>
                <a:cs typeface="Arial" panose="020B0604020202020204" pitchFamily="34" charset="0"/>
              </a:rPr>
              <a:t>For financial professional use only. Not for use with the public. </a:t>
            </a:r>
          </a:p>
        </p:txBody>
      </p:sp>
    </p:spTree>
    <p:extLst>
      <p:ext uri="{BB962C8B-B14F-4D97-AF65-F5344CB8AC3E}">
        <p14:creationId xmlns:p14="http://schemas.microsoft.com/office/powerpoint/2010/main" val="320469963"/>
      </p:ext>
    </p:extLst>
  </p:cSld>
  <p:clrMap bg1="lt1" tx1="dk1" bg2="lt2" tx2="dk2" accent1="accent1" accent2="accent2" accent3="accent3" accent4="accent4" accent5="accent5" accent6="accent6" hlink="hlink" folHlink="folHlink"/>
  <p:sldLayoutIdLst>
    <p:sldLayoutId id="2147484393" r:id="rId1"/>
  </p:sldLayoutIdLst>
  <p:txStyles>
    <p:title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p:titleStyle>
    <p:bodyStyle>
      <a:lvl1pPr marL="182880" indent="-182880"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600" kern="400" baseline="0">
          <a:solidFill>
            <a:schemeClr val="tx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2DEECB-FD0C-4448-98B0-B28620FEAEF9}"/>
              </a:ext>
            </a:extLst>
          </p:cNvPr>
          <p:cNvSpPr txBox="1"/>
          <p:nvPr userDrawn="1"/>
        </p:nvSpPr>
        <p:spPr>
          <a:xfrm>
            <a:off x="2720064" y="6512392"/>
            <a:ext cx="5486400" cy="169277"/>
          </a:xfrm>
          <a:prstGeom prst="rect">
            <a:avLst/>
          </a:prstGeom>
          <a:noFill/>
        </p:spPr>
        <p:txBody>
          <a:bodyPr wrap="square" lIns="0" tIns="0" rIns="0" bIns="0" rtlCol="0">
            <a:spAutoFit/>
          </a:bodyPr>
          <a:lstStyle/>
          <a:p>
            <a:pPr algn="ctr"/>
            <a:r>
              <a:rPr lang="en-US" sz="1100" b="1" dirty="0">
                <a:solidFill>
                  <a:schemeClr val="tx1"/>
                </a:solidFill>
                <a:cs typeface="Arial" panose="020B0604020202020204" pitchFamily="34" charset="0"/>
              </a:rPr>
              <a:t>For financial professional use only. Not for use with the public. </a:t>
            </a:r>
          </a:p>
        </p:txBody>
      </p:sp>
      <p:sp>
        <p:nvSpPr>
          <p:cNvPr id="3" name="Rectangle 2">
            <a:extLst>
              <a:ext uri="{FF2B5EF4-FFF2-40B4-BE49-F238E27FC236}">
                <a16:creationId xmlns:a16="http://schemas.microsoft.com/office/drawing/2014/main" id="{8BD6BF08-86BE-4C06-ACA7-4B46423BFA2D}"/>
              </a:ext>
            </a:extLst>
          </p:cNvPr>
          <p:cNvSpPr/>
          <p:nvPr userDrawn="1"/>
        </p:nvSpPr>
        <p:spPr>
          <a:xfrm>
            <a:off x="10287000" y="6450837"/>
            <a:ext cx="1188146" cy="230832"/>
          </a:xfrm>
          <a:prstGeom prst="rect">
            <a:avLst/>
          </a:prstGeom>
        </p:spPr>
        <p:txBody>
          <a:bodyPr wrap="none">
            <a:spAutoFit/>
          </a:bodyPr>
          <a:lstStyle/>
          <a:p>
            <a:pPr algn="r"/>
            <a:r>
              <a:rPr lang="en-US" sz="900" b="0" i="0" kern="1200" dirty="0">
                <a:solidFill>
                  <a:schemeClr val="tx1"/>
                </a:solidFill>
                <a:effectLst/>
                <a:latin typeface="+mn-lt"/>
                <a:ea typeface="+mn-ea"/>
                <a:cs typeface="+mn-cs"/>
              </a:rPr>
              <a:t>LCN-3007054-032320</a:t>
            </a:r>
            <a:endParaRPr lang="en-US" sz="100" kern="400" dirty="0">
              <a:solidFill>
                <a:schemeClr val="tx1"/>
              </a:solidFill>
              <a:cs typeface="Arial" panose="020B0604020202020204" pitchFamily="34" charset="0"/>
            </a:endParaRPr>
          </a:p>
        </p:txBody>
      </p:sp>
    </p:spTree>
    <p:extLst>
      <p:ext uri="{BB962C8B-B14F-4D97-AF65-F5344CB8AC3E}">
        <p14:creationId xmlns:p14="http://schemas.microsoft.com/office/powerpoint/2010/main" val="576444041"/>
      </p:ext>
    </p:extLst>
  </p:cSld>
  <p:clrMap bg1="lt1" tx1="dk1" bg2="lt2" tx2="dk2" accent1="accent1" accent2="accent2" accent3="accent3" accent4="accent4" accent5="accent5" accent6="accent6" hlink="hlink" folHlink="folHlink"/>
  <p:sldLayoutIdLst>
    <p:sldLayoutId id="2147484397" r:id="rId1"/>
  </p:sldLayoutIdLst>
  <p:txStyles>
    <p:title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p:titleStyle>
    <p:bodyStyle>
      <a:lvl1pPr marL="182880" indent="-182880"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600" kern="400" baseline="0">
          <a:solidFill>
            <a:schemeClr val="tx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3E1EC9-DC5C-41B0-8BEB-3239D68F8162}"/>
              </a:ext>
            </a:extLst>
          </p:cNvPr>
          <p:cNvSpPr txBox="1"/>
          <p:nvPr userDrawn="1"/>
        </p:nvSpPr>
        <p:spPr>
          <a:xfrm>
            <a:off x="2926746" y="6528216"/>
            <a:ext cx="5486400" cy="169277"/>
          </a:xfrm>
          <a:prstGeom prst="rect">
            <a:avLst/>
          </a:prstGeom>
          <a:noFill/>
        </p:spPr>
        <p:txBody>
          <a:bodyPr wrap="square" lIns="0" tIns="0" rIns="0" bIns="0" rtlCol="0">
            <a:spAutoFit/>
          </a:bodyPr>
          <a:lstStyle/>
          <a:p>
            <a:pPr algn="ctr"/>
            <a:r>
              <a:rPr lang="en-US" sz="1100" b="1" dirty="0">
                <a:solidFill>
                  <a:schemeClr val="bg1"/>
                </a:solidFill>
                <a:cs typeface="Arial" panose="020B0604020202020204" pitchFamily="34" charset="0"/>
              </a:rPr>
              <a:t>For financial professional use only. Not for use with the public. </a:t>
            </a:r>
          </a:p>
        </p:txBody>
      </p:sp>
    </p:spTree>
    <p:extLst>
      <p:ext uri="{BB962C8B-B14F-4D97-AF65-F5344CB8AC3E}">
        <p14:creationId xmlns:p14="http://schemas.microsoft.com/office/powerpoint/2010/main" val="3925935632"/>
      </p:ext>
    </p:extLst>
  </p:cSld>
  <p:clrMap bg1="lt1" tx1="dk1" bg2="lt2" tx2="dk2" accent1="accent1" accent2="accent2" accent3="accent3" accent4="accent4" accent5="accent5" accent6="accent6" hlink="hlink" folHlink="folHlink"/>
  <p:sldLayoutIdLst>
    <p:sldLayoutId id="2147484395" r:id="rId1"/>
  </p:sldLayoutIdLst>
  <p:txStyles>
    <p:titleStyle>
      <a:lvl1pPr algn="l" defTabSz="914400" rtl="0" eaLnBrk="1" latinLnBrk="0" hangingPunct="1">
        <a:lnSpc>
          <a:spcPct val="100000"/>
        </a:lnSpc>
        <a:spcBef>
          <a:spcPct val="0"/>
        </a:spcBef>
        <a:buNone/>
        <a:defRPr sz="3400" kern="1200" baseline="0">
          <a:solidFill>
            <a:schemeClr val="bg1"/>
          </a:solidFill>
          <a:latin typeface="Georgia" panose="02040502050405020303" pitchFamily="18" charset="0"/>
          <a:ea typeface="+mj-ea"/>
          <a:cs typeface="+mj-cs"/>
        </a:defRPr>
      </a:lvl1pPr>
    </p:titleStyle>
    <p:bodyStyle>
      <a:lvl1pPr marL="182880" indent="-182880" algn="l" defTabSz="914400" rtl="0" eaLnBrk="1" latinLnBrk="0" hangingPunct="1">
        <a:lnSpc>
          <a:spcPct val="100000"/>
        </a:lnSpc>
        <a:spcBef>
          <a:spcPts val="0"/>
        </a:spcBef>
        <a:spcAft>
          <a:spcPts val="600"/>
        </a:spcAft>
        <a:buClr>
          <a:schemeClr val="bg1"/>
        </a:buClr>
        <a:buFont typeface="Arial" panose="020B0604020202020204" pitchFamily="34" charset="0"/>
        <a:buChar char="•"/>
        <a:defRPr sz="1600" kern="400" baseline="0">
          <a:solidFill>
            <a:schemeClr val="bg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bg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bg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bg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bg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641" y="484632"/>
            <a:ext cx="11036808" cy="521208"/>
          </a:xfrm>
          <a:prstGeom prst="rect">
            <a:avLst/>
          </a:prstGeom>
        </p:spPr>
        <p:txBody>
          <a:bodyPr vert="horz" lIns="0" tIns="0" rIns="0" bIns="0" rtlCol="0" anchor="t" anchorCtr="0">
            <a:noAutofit/>
          </a:bodyPr>
          <a:lstStyle/>
          <a:p>
            <a:r>
              <a:rPr lang="en-US" dirty="0"/>
              <a:t>Click to enter title</a:t>
            </a:r>
          </a:p>
        </p:txBody>
      </p:sp>
      <p:sp>
        <p:nvSpPr>
          <p:cNvPr id="3" name="Text Placeholder 2"/>
          <p:cNvSpPr>
            <a:spLocks noGrp="1"/>
          </p:cNvSpPr>
          <p:nvPr>
            <p:ph type="body" idx="1"/>
          </p:nvPr>
        </p:nvSpPr>
        <p:spPr>
          <a:xfrm>
            <a:off x="571641" y="2000250"/>
            <a:ext cx="4305159" cy="4206240"/>
          </a:xfrm>
          <a:prstGeom prst="rect">
            <a:avLst/>
          </a:prstGeom>
        </p:spPr>
        <p:txBody>
          <a:bodyPr vert="horz" lIns="0" tIns="0" rIns="0" bIns="0" rtlCol="0">
            <a:noAutofit/>
          </a:bodyPr>
          <a:lstStyle/>
          <a:p>
            <a:pPr marL="182880" marR="0" lvl="0" indent="-182880" algn="l" defTabSz="914400" rtl="0" eaLnBrk="1" fontAlgn="auto" latinLnBrk="0" hangingPunct="1">
              <a:lnSpc>
                <a:spcPct val="100000"/>
              </a:lnSpc>
              <a:spcBef>
                <a:spcPts val="0"/>
              </a:spcBef>
              <a:spcAft>
                <a:spcPts val="800"/>
              </a:spcAft>
              <a:buClr>
                <a:schemeClr val="tx1"/>
              </a:buClr>
              <a:buSzTx/>
              <a:buFont typeface="Arial" panose="020B0604020202020204" pitchFamily="34" charset="0"/>
              <a:buChar char="•"/>
              <a:tabLst/>
              <a:defRPr/>
            </a:pPr>
            <a:r>
              <a:rPr lang="en-US" altLang="en-US" sz="1600" b="0" dirty="0"/>
              <a:t>Facts about long-term care</a:t>
            </a:r>
          </a:p>
          <a:p>
            <a:pPr marL="228600" indent="-228600" eaLnBrk="1" hangingPunct="1">
              <a:buFont typeface="Arial" panose="020B0604020202020204" pitchFamily="34" charset="0"/>
              <a:buChar char="•"/>
            </a:pPr>
            <a:r>
              <a:rPr lang="en-US" altLang="en-US" sz="1600" b="0" dirty="0"/>
              <a:t>Long-term care planning for women</a:t>
            </a:r>
          </a:p>
          <a:p>
            <a:pPr marL="228600" indent="-228600" eaLnBrk="1" hangingPunct="1">
              <a:buFont typeface="Arial" panose="020B0604020202020204" pitchFamily="34" charset="0"/>
              <a:buChar char="•"/>
            </a:pPr>
            <a:r>
              <a:rPr lang="en-US" altLang="en-US" sz="1600" b="0" dirty="0"/>
              <a:t>Understanding caregiving</a:t>
            </a:r>
          </a:p>
          <a:p>
            <a:pPr marL="228600" indent="-228600" eaLnBrk="1" hangingPunct="1">
              <a:buFont typeface="Arial" panose="020B0604020202020204" pitchFamily="34" charset="0"/>
              <a:buChar char="•"/>
            </a:pPr>
            <a:r>
              <a:rPr lang="en-US" altLang="en-US" sz="1600" b="0" dirty="0"/>
              <a:t>Starting the planning process</a:t>
            </a:r>
          </a:p>
          <a:p>
            <a:pPr marL="228600" indent="-228600" eaLnBrk="1" hangingPunct="1">
              <a:buFont typeface="Arial" panose="020B0604020202020204" pitchFamily="34" charset="0"/>
              <a:buChar char="•"/>
            </a:pPr>
            <a:r>
              <a:rPr lang="en-US" altLang="en-US" sz="1600" b="0" dirty="0"/>
              <a:t>Taking charge of your future</a:t>
            </a:r>
          </a:p>
        </p:txBody>
      </p:sp>
      <p:sp>
        <p:nvSpPr>
          <p:cNvPr id="6" name="TextBox 5"/>
          <p:cNvSpPr txBox="1"/>
          <p:nvPr userDrawn="1"/>
        </p:nvSpPr>
        <p:spPr>
          <a:xfrm>
            <a:off x="11351561" y="6458531"/>
            <a:ext cx="301752" cy="107722"/>
          </a:xfrm>
          <a:prstGeom prst="rect">
            <a:avLst/>
          </a:prstGeom>
          <a:noFill/>
        </p:spPr>
        <p:txBody>
          <a:bodyPr wrap="square" lIns="0" tIns="0" rIns="0" bIns="0" rtlCol="0" anchor="b" anchorCtr="0">
            <a:spAutoFit/>
          </a:bodyPr>
          <a:lstStyle/>
          <a:p>
            <a:pPr algn="r"/>
            <a:fld id="{6A80CFBF-9CAB-4605-9923-D5636131B333}" type="slidenum">
              <a:rPr lang="en-US" sz="700" kern="400" baseline="0" smtClean="0">
                <a:solidFill>
                  <a:schemeClr val="tx1"/>
                </a:solidFill>
                <a:latin typeface="+mn-lt"/>
                <a:cs typeface="Arial" panose="020B0604020202020204" pitchFamily="34" charset="0"/>
              </a:rPr>
              <a:pPr algn="r"/>
              <a:t>‹#›</a:t>
            </a:fld>
            <a:endParaRPr lang="en-US" sz="700" kern="400" baseline="0" dirty="0">
              <a:solidFill>
                <a:schemeClr val="tx1"/>
              </a:solidFill>
              <a:latin typeface="+mn-lt"/>
              <a:cs typeface="Arial" panose="020B0604020202020204" pitchFamily="34" charset="0"/>
            </a:endParaRPr>
          </a:p>
        </p:txBody>
      </p:sp>
      <p:sp>
        <p:nvSpPr>
          <p:cNvPr id="8" name="TextBox 7">
            <a:extLst>
              <a:ext uri="{FF2B5EF4-FFF2-40B4-BE49-F238E27FC236}">
                <a16:creationId xmlns:a16="http://schemas.microsoft.com/office/drawing/2014/main" id="{26569B37-63BC-44C9-81D4-7D92586C3709}"/>
              </a:ext>
            </a:extLst>
          </p:cNvPr>
          <p:cNvSpPr txBox="1"/>
          <p:nvPr userDrawn="1"/>
        </p:nvSpPr>
        <p:spPr>
          <a:xfrm>
            <a:off x="571757" y="6458531"/>
            <a:ext cx="6949440" cy="107722"/>
          </a:xfrm>
          <a:prstGeom prst="rect">
            <a:avLst/>
          </a:prstGeom>
          <a:noFill/>
        </p:spPr>
        <p:txBody>
          <a:bodyPr wrap="square" lIns="0" tIns="0" rIns="0" bIns="0" rtlCol="0" anchor="b" anchorCtr="0">
            <a:spAutoFit/>
          </a:bodyPr>
          <a:lstStyle/>
          <a:p>
            <a:r>
              <a:rPr lang="en-US" sz="700" b="1" kern="400" dirty="0">
                <a:cs typeface="Arial" panose="020B0604020202020204" pitchFamily="34" charset="0"/>
              </a:rPr>
              <a:t> </a:t>
            </a:r>
          </a:p>
        </p:txBody>
      </p:sp>
      <p:sp>
        <p:nvSpPr>
          <p:cNvPr id="10" name="TextBox 9">
            <a:extLst>
              <a:ext uri="{FF2B5EF4-FFF2-40B4-BE49-F238E27FC236}">
                <a16:creationId xmlns:a16="http://schemas.microsoft.com/office/drawing/2014/main" id="{747B599D-6AE6-4207-836C-B069A06BF9AA}"/>
              </a:ext>
            </a:extLst>
          </p:cNvPr>
          <p:cNvSpPr txBox="1"/>
          <p:nvPr userDrawn="1"/>
        </p:nvSpPr>
        <p:spPr>
          <a:xfrm>
            <a:off x="10405157" y="6443142"/>
            <a:ext cx="946404" cy="123111"/>
          </a:xfrm>
          <a:prstGeom prst="rect">
            <a:avLst/>
          </a:prstGeom>
          <a:noFill/>
        </p:spPr>
        <p:txBody>
          <a:bodyPr wrap="square" lIns="0" tIns="0" rIns="0" bIns="0" rtlCol="0" anchor="b" anchorCtr="0">
            <a:spAutoFit/>
          </a:bodyPr>
          <a:lstStyle/>
          <a:p>
            <a:pPr algn="r"/>
            <a:r>
              <a:rPr lang="en-US" sz="800" b="0" i="0" kern="1200" dirty="0">
                <a:solidFill>
                  <a:schemeClr val="tx1"/>
                </a:solidFill>
                <a:effectLst/>
                <a:latin typeface="+mn-lt"/>
                <a:ea typeface="+mn-ea"/>
                <a:cs typeface="+mn-cs"/>
              </a:rPr>
              <a:t>LCN-3007054-032320</a:t>
            </a:r>
            <a:endParaRPr lang="en-US" sz="200" kern="400" dirty="0">
              <a:solidFill>
                <a:schemeClr val="tx1"/>
              </a:solidFill>
              <a:cs typeface="Arial" panose="020B0604020202020204" pitchFamily="34" charset="0"/>
            </a:endParaRPr>
          </a:p>
        </p:txBody>
      </p:sp>
      <p:sp>
        <p:nvSpPr>
          <p:cNvPr id="11" name="TextBox 10">
            <a:extLst>
              <a:ext uri="{FF2B5EF4-FFF2-40B4-BE49-F238E27FC236}">
                <a16:creationId xmlns:a16="http://schemas.microsoft.com/office/drawing/2014/main" id="{CFF86CCD-AC79-4872-ACA4-7BBC5DD4A670}"/>
              </a:ext>
            </a:extLst>
          </p:cNvPr>
          <p:cNvSpPr txBox="1"/>
          <p:nvPr userDrawn="1"/>
        </p:nvSpPr>
        <p:spPr>
          <a:xfrm>
            <a:off x="8628659" y="6458531"/>
            <a:ext cx="1615440" cy="107722"/>
          </a:xfrm>
          <a:prstGeom prst="rect">
            <a:avLst/>
          </a:prstGeom>
          <a:noFill/>
        </p:spPr>
        <p:txBody>
          <a:bodyPr wrap="square" lIns="0" tIns="0" rIns="0" bIns="0" rtlCol="0" anchor="b" anchorCtr="0">
            <a:spAutoFit/>
          </a:bodyPr>
          <a:lstStyle/>
          <a:p>
            <a:pPr algn="r"/>
            <a:r>
              <a:rPr lang="en-US" sz="700" kern="400" dirty="0">
                <a:cs typeface="Arial" panose="020B0604020202020204" pitchFamily="34" charset="0"/>
              </a:rPr>
              <a:t>©2020 Lincoln National Corporation</a:t>
            </a:r>
          </a:p>
        </p:txBody>
      </p:sp>
      <p:pic>
        <p:nvPicPr>
          <p:cNvPr id="9" name="Picture 5" descr="93909181_5.jpg">
            <a:extLst>
              <a:ext uri="{FF2B5EF4-FFF2-40B4-BE49-F238E27FC236}">
                <a16:creationId xmlns:a16="http://schemas.microsoft.com/office/drawing/2014/main" id="{2579778F-7072-FA48-ABFD-6684F429F69D}"/>
              </a:ext>
            </a:extLst>
          </p:cNvPr>
          <p:cNvPicPr>
            <a:picLocks noChangeAspect="1"/>
          </p:cNvPicPr>
          <p:nvPr userDrawn="1"/>
        </p:nvPicPr>
        <p:blipFill>
          <a:blip r:embed="rId3">
            <a:extLst>
              <a:ext uri="{28A0092B-C50C-407E-A947-70E740481C1C}">
                <a14:useLocalDpi xmlns:a14="http://schemas.microsoft.com/office/drawing/2010/main" val="0"/>
              </a:ext>
            </a:extLst>
          </a:blip>
          <a:srcRect l="23772" t="1843" r="2049" b="3288"/>
          <a:stretch>
            <a:fillRect/>
          </a:stretch>
        </p:blipFill>
        <p:spPr bwMode="auto">
          <a:xfrm>
            <a:off x="7315202" y="2000250"/>
            <a:ext cx="3697287"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D123E469-9159-4648-900F-2C5202815EC0}"/>
              </a:ext>
            </a:extLst>
          </p:cNvPr>
          <p:cNvSpPr txBox="1"/>
          <p:nvPr userDrawn="1"/>
        </p:nvSpPr>
        <p:spPr>
          <a:xfrm>
            <a:off x="2720064" y="6512392"/>
            <a:ext cx="5486400" cy="169277"/>
          </a:xfrm>
          <a:prstGeom prst="rect">
            <a:avLst/>
          </a:prstGeom>
          <a:noFill/>
        </p:spPr>
        <p:txBody>
          <a:bodyPr wrap="square" lIns="0" tIns="0" rIns="0" bIns="0" rtlCol="0">
            <a:spAutoFit/>
          </a:bodyPr>
          <a:lstStyle/>
          <a:p>
            <a:pPr algn="ctr"/>
            <a:r>
              <a:rPr lang="en-US" sz="1100" b="1" dirty="0">
                <a:solidFill>
                  <a:schemeClr val="tx1"/>
                </a:solidFill>
                <a:cs typeface="Arial" panose="020B0604020202020204" pitchFamily="34" charset="0"/>
              </a:rPr>
              <a:t>For financial professional use only. Not for use with the public. </a:t>
            </a:r>
          </a:p>
        </p:txBody>
      </p:sp>
    </p:spTree>
    <p:extLst>
      <p:ext uri="{BB962C8B-B14F-4D97-AF65-F5344CB8AC3E}">
        <p14:creationId xmlns:p14="http://schemas.microsoft.com/office/powerpoint/2010/main" val="2002911490"/>
      </p:ext>
    </p:extLst>
  </p:cSld>
  <p:clrMap bg1="lt1" tx1="dk1" bg2="lt2" tx2="dk2" accent1="accent1" accent2="accent2" accent3="accent3" accent4="accent4" accent5="accent5" accent6="accent6" hlink="hlink" folHlink="folHlink"/>
  <p:sldLayoutIdLst>
    <p:sldLayoutId id="2147483864" r:id="rId1"/>
  </p:sldLayoutIdLst>
  <p:txStyles>
    <p:title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600" kern="400" baseline="0">
          <a:solidFill>
            <a:schemeClr val="tx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641" y="484632"/>
            <a:ext cx="11036808" cy="521208"/>
          </a:xfrm>
          <a:prstGeom prst="rect">
            <a:avLst/>
          </a:prstGeom>
        </p:spPr>
        <p:txBody>
          <a:bodyPr vert="horz" lIns="0" tIns="0" rIns="0" bIns="0" rtlCol="0" anchor="t" anchorCtr="0">
            <a:noAutofit/>
          </a:bodyPr>
          <a:lstStyle/>
          <a:p>
            <a:r>
              <a:rPr lang="en-US" dirty="0"/>
              <a:t>Click to enter title</a:t>
            </a:r>
          </a:p>
        </p:txBody>
      </p:sp>
      <p:sp>
        <p:nvSpPr>
          <p:cNvPr id="3" name="Text Placeholder 2"/>
          <p:cNvSpPr>
            <a:spLocks noGrp="1"/>
          </p:cNvSpPr>
          <p:nvPr>
            <p:ph type="body" idx="1"/>
          </p:nvPr>
        </p:nvSpPr>
        <p:spPr>
          <a:xfrm>
            <a:off x="571641" y="2000250"/>
            <a:ext cx="11036808" cy="4206240"/>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11351561" y="6458531"/>
            <a:ext cx="301752" cy="107722"/>
          </a:xfrm>
          <a:prstGeom prst="rect">
            <a:avLst/>
          </a:prstGeom>
          <a:noFill/>
        </p:spPr>
        <p:txBody>
          <a:bodyPr wrap="square" lIns="0" tIns="0" rIns="0" bIns="0" rtlCol="0" anchor="b" anchorCtr="0">
            <a:spAutoFit/>
          </a:bodyPr>
          <a:lstStyle/>
          <a:p>
            <a:pPr algn="r"/>
            <a:fld id="{6A80CFBF-9CAB-4605-9923-D5636131B333}" type="slidenum">
              <a:rPr lang="en-US" sz="700" kern="400" baseline="0" smtClean="0">
                <a:solidFill>
                  <a:schemeClr val="tx1"/>
                </a:solidFill>
                <a:latin typeface="+mn-lt"/>
                <a:cs typeface="Arial" panose="020B0604020202020204" pitchFamily="34" charset="0"/>
              </a:rPr>
              <a:pPr algn="r"/>
              <a:t>‹#›</a:t>
            </a:fld>
            <a:endParaRPr lang="en-US" sz="700" kern="400" baseline="0" dirty="0">
              <a:solidFill>
                <a:schemeClr val="tx1"/>
              </a:solidFill>
              <a:latin typeface="+mn-lt"/>
              <a:cs typeface="Arial" panose="020B0604020202020204" pitchFamily="34" charset="0"/>
            </a:endParaRPr>
          </a:p>
        </p:txBody>
      </p:sp>
      <p:sp>
        <p:nvSpPr>
          <p:cNvPr id="8" name="TextBox 7">
            <a:extLst>
              <a:ext uri="{FF2B5EF4-FFF2-40B4-BE49-F238E27FC236}">
                <a16:creationId xmlns:a16="http://schemas.microsoft.com/office/drawing/2014/main" id="{26569B37-63BC-44C9-81D4-7D92586C3709}"/>
              </a:ext>
            </a:extLst>
          </p:cNvPr>
          <p:cNvSpPr txBox="1"/>
          <p:nvPr userDrawn="1"/>
        </p:nvSpPr>
        <p:spPr>
          <a:xfrm>
            <a:off x="571757" y="6458531"/>
            <a:ext cx="6949440" cy="107722"/>
          </a:xfrm>
          <a:prstGeom prst="rect">
            <a:avLst/>
          </a:prstGeom>
          <a:noFill/>
        </p:spPr>
        <p:txBody>
          <a:bodyPr wrap="square" lIns="0" tIns="0" rIns="0" bIns="0" rtlCol="0" anchor="b" anchorCtr="0">
            <a:spAutoFit/>
          </a:bodyPr>
          <a:lstStyle/>
          <a:p>
            <a:r>
              <a:rPr lang="en-US" sz="700" b="1" kern="400" dirty="0">
                <a:cs typeface="Arial" panose="020B0604020202020204" pitchFamily="34" charset="0"/>
              </a:rPr>
              <a:t>[Audience disclosure goes here…]</a:t>
            </a:r>
          </a:p>
        </p:txBody>
      </p:sp>
      <p:sp>
        <p:nvSpPr>
          <p:cNvPr id="10" name="TextBox 9">
            <a:extLst>
              <a:ext uri="{FF2B5EF4-FFF2-40B4-BE49-F238E27FC236}">
                <a16:creationId xmlns:a16="http://schemas.microsoft.com/office/drawing/2014/main" id="{747B599D-6AE6-4207-836C-B069A06BF9AA}"/>
              </a:ext>
            </a:extLst>
          </p:cNvPr>
          <p:cNvSpPr txBox="1"/>
          <p:nvPr userDrawn="1"/>
        </p:nvSpPr>
        <p:spPr>
          <a:xfrm>
            <a:off x="10287000" y="6458531"/>
            <a:ext cx="946404" cy="107722"/>
          </a:xfrm>
          <a:prstGeom prst="rect">
            <a:avLst/>
          </a:prstGeom>
          <a:noFill/>
        </p:spPr>
        <p:txBody>
          <a:bodyPr wrap="square" lIns="0" tIns="0" rIns="0" bIns="0" rtlCol="0" anchor="b" anchorCtr="0">
            <a:spAutoFit/>
          </a:bodyPr>
          <a:lstStyle/>
          <a:p>
            <a:pPr algn="r"/>
            <a:r>
              <a:rPr lang="en-US" sz="700" kern="400" dirty="0">
                <a:cs typeface="Arial" panose="020B0604020202020204" pitchFamily="34" charset="0"/>
              </a:rPr>
              <a:t>LCN XXXXXXX-XXXXXX</a:t>
            </a:r>
          </a:p>
        </p:txBody>
      </p:sp>
      <p:sp>
        <p:nvSpPr>
          <p:cNvPr id="11" name="TextBox 10">
            <a:extLst>
              <a:ext uri="{FF2B5EF4-FFF2-40B4-BE49-F238E27FC236}">
                <a16:creationId xmlns:a16="http://schemas.microsoft.com/office/drawing/2014/main" id="{CFF86CCD-AC79-4872-ACA4-7BBC5DD4A670}"/>
              </a:ext>
            </a:extLst>
          </p:cNvPr>
          <p:cNvSpPr txBox="1"/>
          <p:nvPr userDrawn="1"/>
        </p:nvSpPr>
        <p:spPr>
          <a:xfrm>
            <a:off x="8628659" y="6458531"/>
            <a:ext cx="1615440" cy="107722"/>
          </a:xfrm>
          <a:prstGeom prst="rect">
            <a:avLst/>
          </a:prstGeom>
          <a:noFill/>
        </p:spPr>
        <p:txBody>
          <a:bodyPr wrap="square" lIns="0" tIns="0" rIns="0" bIns="0" rtlCol="0" anchor="b" anchorCtr="0">
            <a:spAutoFit/>
          </a:bodyPr>
          <a:lstStyle/>
          <a:p>
            <a:pPr algn="r"/>
            <a:r>
              <a:rPr lang="en-US" sz="700" kern="400" dirty="0">
                <a:cs typeface="Arial" panose="020B0604020202020204" pitchFamily="34" charset="0"/>
              </a:rPr>
              <a:t>©2019 Lincoln National Corporation</a:t>
            </a:r>
          </a:p>
        </p:txBody>
      </p:sp>
      <p:sp>
        <p:nvSpPr>
          <p:cNvPr id="9" name="TextBox 8">
            <a:extLst>
              <a:ext uri="{FF2B5EF4-FFF2-40B4-BE49-F238E27FC236}">
                <a16:creationId xmlns:a16="http://schemas.microsoft.com/office/drawing/2014/main" id="{C72D7D9D-1D17-4038-ADF0-EE03E9F3EE5B}"/>
              </a:ext>
            </a:extLst>
          </p:cNvPr>
          <p:cNvSpPr txBox="1"/>
          <p:nvPr userDrawn="1"/>
        </p:nvSpPr>
        <p:spPr>
          <a:xfrm>
            <a:off x="2720064" y="6512392"/>
            <a:ext cx="5486400" cy="169277"/>
          </a:xfrm>
          <a:prstGeom prst="rect">
            <a:avLst/>
          </a:prstGeom>
          <a:noFill/>
        </p:spPr>
        <p:txBody>
          <a:bodyPr wrap="square" lIns="0" tIns="0" rIns="0" bIns="0" rtlCol="0">
            <a:spAutoFit/>
          </a:bodyPr>
          <a:lstStyle/>
          <a:p>
            <a:pPr algn="ctr"/>
            <a:r>
              <a:rPr lang="en-US" sz="1100" b="1" dirty="0">
                <a:solidFill>
                  <a:schemeClr val="tx1"/>
                </a:solidFill>
                <a:cs typeface="Arial" panose="020B0604020202020204" pitchFamily="34" charset="0"/>
              </a:rPr>
              <a:t>For financial professional use only. Not for use with the public. </a:t>
            </a:r>
          </a:p>
        </p:txBody>
      </p:sp>
    </p:spTree>
    <p:extLst>
      <p:ext uri="{BB962C8B-B14F-4D97-AF65-F5344CB8AC3E}">
        <p14:creationId xmlns:p14="http://schemas.microsoft.com/office/powerpoint/2010/main" val="334877497"/>
      </p:ext>
    </p:extLst>
  </p:cSld>
  <p:clrMap bg1="lt1" tx1="dk1" bg2="lt2" tx2="dk2" accent1="accent1" accent2="accent2" accent3="accent3" accent4="accent4" accent5="accent5" accent6="accent6" hlink="hlink" folHlink="folHlink"/>
  <p:sldLayoutIdLst>
    <p:sldLayoutId id="2147483916" r:id="rId1"/>
    <p:sldLayoutId id="2147483917" r:id="rId2"/>
  </p:sldLayoutIdLst>
  <p:txStyles>
    <p:title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p:titleStyle>
    <p:bodyStyle>
      <a:lvl1pPr marL="182880" indent="-182880"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600" kern="400" baseline="0">
          <a:solidFill>
            <a:schemeClr val="tx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641" y="484632"/>
            <a:ext cx="11036808" cy="521208"/>
          </a:xfrm>
          <a:prstGeom prst="rect">
            <a:avLst/>
          </a:prstGeom>
        </p:spPr>
        <p:txBody>
          <a:bodyPr vert="horz" lIns="0" tIns="0" rIns="0" bIns="0" rtlCol="0" anchor="t" anchorCtr="0">
            <a:noAutofit/>
          </a:bodyPr>
          <a:lstStyle/>
          <a:p>
            <a:r>
              <a:rPr lang="en-US" dirty="0"/>
              <a:t>Click to enter title</a:t>
            </a:r>
          </a:p>
        </p:txBody>
      </p:sp>
      <p:sp>
        <p:nvSpPr>
          <p:cNvPr id="3" name="Text Placeholder 2"/>
          <p:cNvSpPr>
            <a:spLocks noGrp="1"/>
          </p:cNvSpPr>
          <p:nvPr>
            <p:ph type="body" idx="1"/>
          </p:nvPr>
        </p:nvSpPr>
        <p:spPr>
          <a:xfrm>
            <a:off x="571641" y="2000250"/>
            <a:ext cx="11036808" cy="4206240"/>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11351561" y="6458531"/>
            <a:ext cx="301752" cy="107722"/>
          </a:xfrm>
          <a:prstGeom prst="rect">
            <a:avLst/>
          </a:prstGeom>
          <a:noFill/>
        </p:spPr>
        <p:txBody>
          <a:bodyPr wrap="square" lIns="0" tIns="0" rIns="0" bIns="0" rtlCol="0" anchor="b" anchorCtr="0">
            <a:spAutoFit/>
          </a:bodyPr>
          <a:lstStyle/>
          <a:p>
            <a:pPr algn="r"/>
            <a:fld id="{6A80CFBF-9CAB-4605-9923-D5636131B333}" type="slidenum">
              <a:rPr lang="en-US" sz="700" kern="400" baseline="0" smtClean="0">
                <a:solidFill>
                  <a:schemeClr val="tx1"/>
                </a:solidFill>
                <a:latin typeface="+mn-lt"/>
                <a:cs typeface="Arial" panose="020B0604020202020204" pitchFamily="34" charset="0"/>
              </a:rPr>
              <a:pPr algn="r"/>
              <a:t>‹#›</a:t>
            </a:fld>
            <a:endParaRPr lang="en-US" sz="700" kern="400" baseline="0" dirty="0">
              <a:solidFill>
                <a:schemeClr val="tx1"/>
              </a:solidFill>
              <a:latin typeface="+mn-lt"/>
              <a:cs typeface="Arial" panose="020B0604020202020204" pitchFamily="34" charset="0"/>
            </a:endParaRPr>
          </a:p>
        </p:txBody>
      </p:sp>
      <p:sp>
        <p:nvSpPr>
          <p:cNvPr id="8" name="TextBox 7">
            <a:extLst>
              <a:ext uri="{FF2B5EF4-FFF2-40B4-BE49-F238E27FC236}">
                <a16:creationId xmlns:a16="http://schemas.microsoft.com/office/drawing/2014/main" id="{26569B37-63BC-44C9-81D4-7D92586C3709}"/>
              </a:ext>
            </a:extLst>
          </p:cNvPr>
          <p:cNvSpPr txBox="1"/>
          <p:nvPr userDrawn="1"/>
        </p:nvSpPr>
        <p:spPr>
          <a:xfrm>
            <a:off x="571757" y="6458531"/>
            <a:ext cx="6949440" cy="107722"/>
          </a:xfrm>
          <a:prstGeom prst="rect">
            <a:avLst/>
          </a:prstGeom>
          <a:noFill/>
        </p:spPr>
        <p:txBody>
          <a:bodyPr wrap="square" lIns="0" tIns="0" rIns="0" bIns="0" rtlCol="0" anchor="b" anchorCtr="0">
            <a:spAutoFit/>
          </a:bodyPr>
          <a:lstStyle/>
          <a:p>
            <a:r>
              <a:rPr lang="en-US" sz="700" b="1" kern="400" dirty="0">
                <a:cs typeface="Arial" panose="020B0604020202020204" pitchFamily="34" charset="0"/>
              </a:rPr>
              <a:t>[Audience disclosure goes here…]</a:t>
            </a:r>
          </a:p>
        </p:txBody>
      </p:sp>
      <p:sp>
        <p:nvSpPr>
          <p:cNvPr id="10" name="TextBox 9">
            <a:extLst>
              <a:ext uri="{FF2B5EF4-FFF2-40B4-BE49-F238E27FC236}">
                <a16:creationId xmlns:a16="http://schemas.microsoft.com/office/drawing/2014/main" id="{747B599D-6AE6-4207-836C-B069A06BF9AA}"/>
              </a:ext>
            </a:extLst>
          </p:cNvPr>
          <p:cNvSpPr txBox="1"/>
          <p:nvPr userDrawn="1"/>
        </p:nvSpPr>
        <p:spPr>
          <a:xfrm>
            <a:off x="10287000" y="6458531"/>
            <a:ext cx="946404" cy="107722"/>
          </a:xfrm>
          <a:prstGeom prst="rect">
            <a:avLst/>
          </a:prstGeom>
          <a:noFill/>
        </p:spPr>
        <p:txBody>
          <a:bodyPr wrap="square" lIns="0" tIns="0" rIns="0" bIns="0" rtlCol="0" anchor="b" anchorCtr="0">
            <a:spAutoFit/>
          </a:bodyPr>
          <a:lstStyle/>
          <a:p>
            <a:pPr algn="r"/>
            <a:r>
              <a:rPr lang="en-US" sz="700" b="0" i="0" kern="1200" dirty="0">
                <a:solidFill>
                  <a:schemeClr val="tx1"/>
                </a:solidFill>
                <a:effectLst/>
                <a:latin typeface="+mn-lt"/>
                <a:ea typeface="+mn-ea"/>
                <a:cs typeface="+mn-cs"/>
              </a:rPr>
              <a:t>LCN-3007054-032320</a:t>
            </a:r>
            <a:endParaRPr lang="en-US" sz="100" kern="400" dirty="0">
              <a:solidFill>
                <a:schemeClr val="tx1"/>
              </a:solidFill>
              <a:cs typeface="Arial" panose="020B0604020202020204" pitchFamily="34" charset="0"/>
            </a:endParaRPr>
          </a:p>
        </p:txBody>
      </p:sp>
      <p:sp>
        <p:nvSpPr>
          <p:cNvPr id="11" name="TextBox 10">
            <a:extLst>
              <a:ext uri="{FF2B5EF4-FFF2-40B4-BE49-F238E27FC236}">
                <a16:creationId xmlns:a16="http://schemas.microsoft.com/office/drawing/2014/main" id="{CFF86CCD-AC79-4872-ACA4-7BBC5DD4A670}"/>
              </a:ext>
            </a:extLst>
          </p:cNvPr>
          <p:cNvSpPr txBox="1"/>
          <p:nvPr userDrawn="1"/>
        </p:nvSpPr>
        <p:spPr>
          <a:xfrm>
            <a:off x="8628659" y="6458531"/>
            <a:ext cx="1615440" cy="107722"/>
          </a:xfrm>
          <a:prstGeom prst="rect">
            <a:avLst/>
          </a:prstGeom>
          <a:noFill/>
        </p:spPr>
        <p:txBody>
          <a:bodyPr wrap="square" lIns="0" tIns="0" rIns="0" bIns="0" rtlCol="0" anchor="b" anchorCtr="0">
            <a:spAutoFit/>
          </a:bodyPr>
          <a:lstStyle/>
          <a:p>
            <a:pPr algn="r"/>
            <a:r>
              <a:rPr lang="en-US" sz="700" kern="400" dirty="0">
                <a:cs typeface="Arial" panose="020B0604020202020204" pitchFamily="34" charset="0"/>
              </a:rPr>
              <a:t>©2019 Lincoln National Corporation</a:t>
            </a:r>
          </a:p>
        </p:txBody>
      </p:sp>
      <p:sp>
        <p:nvSpPr>
          <p:cNvPr id="9" name="TextBox 8">
            <a:extLst>
              <a:ext uri="{FF2B5EF4-FFF2-40B4-BE49-F238E27FC236}">
                <a16:creationId xmlns:a16="http://schemas.microsoft.com/office/drawing/2014/main" id="{25B7D9F4-2973-46B7-BF9C-F67168C6552C}"/>
              </a:ext>
            </a:extLst>
          </p:cNvPr>
          <p:cNvSpPr txBox="1"/>
          <p:nvPr userDrawn="1"/>
        </p:nvSpPr>
        <p:spPr>
          <a:xfrm>
            <a:off x="2720064" y="6512392"/>
            <a:ext cx="5486400" cy="169277"/>
          </a:xfrm>
          <a:prstGeom prst="rect">
            <a:avLst/>
          </a:prstGeom>
          <a:noFill/>
        </p:spPr>
        <p:txBody>
          <a:bodyPr wrap="square" lIns="0" tIns="0" rIns="0" bIns="0" rtlCol="0">
            <a:spAutoFit/>
          </a:bodyPr>
          <a:lstStyle/>
          <a:p>
            <a:pPr algn="ctr"/>
            <a:r>
              <a:rPr lang="en-US" sz="1100" b="1" dirty="0">
                <a:solidFill>
                  <a:schemeClr val="tx1"/>
                </a:solidFill>
                <a:cs typeface="Arial" panose="020B0604020202020204" pitchFamily="34" charset="0"/>
              </a:rPr>
              <a:t>For financial professional use only. Not for use with the public. </a:t>
            </a:r>
          </a:p>
        </p:txBody>
      </p:sp>
    </p:spTree>
    <p:extLst>
      <p:ext uri="{BB962C8B-B14F-4D97-AF65-F5344CB8AC3E}">
        <p14:creationId xmlns:p14="http://schemas.microsoft.com/office/powerpoint/2010/main" val="796548561"/>
      </p:ext>
    </p:extLst>
  </p:cSld>
  <p:clrMap bg1="lt1" tx1="dk1" bg2="lt2" tx2="dk2" accent1="accent1" accent2="accent2" accent3="accent3" accent4="accent4" accent5="accent5" accent6="accent6" hlink="hlink" folHlink="folHlink"/>
  <p:sldLayoutIdLst>
    <p:sldLayoutId id="2147483969" r:id="rId1"/>
  </p:sldLayoutIdLst>
  <p:txStyles>
    <p:title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p:titleStyle>
    <p:bodyStyle>
      <a:lvl1pPr marL="182880" indent="-182880"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600" kern="400" baseline="0">
          <a:solidFill>
            <a:schemeClr val="tx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641" y="484632"/>
            <a:ext cx="11036808" cy="521208"/>
          </a:xfrm>
          <a:prstGeom prst="rect">
            <a:avLst/>
          </a:prstGeom>
        </p:spPr>
        <p:txBody>
          <a:bodyPr vert="horz" lIns="0" tIns="0" rIns="0" bIns="0" rtlCol="0" anchor="t" anchorCtr="0">
            <a:noAutofit/>
          </a:bodyPr>
          <a:lstStyle/>
          <a:p>
            <a:r>
              <a:rPr lang="en-US" dirty="0"/>
              <a:t>Lorem ipsum dolor sit</a:t>
            </a:r>
          </a:p>
        </p:txBody>
      </p:sp>
      <p:sp>
        <p:nvSpPr>
          <p:cNvPr id="3" name="Text Placeholder 2"/>
          <p:cNvSpPr>
            <a:spLocks noGrp="1"/>
          </p:cNvSpPr>
          <p:nvPr>
            <p:ph type="body" idx="1"/>
          </p:nvPr>
        </p:nvSpPr>
        <p:spPr>
          <a:xfrm>
            <a:off x="571641" y="2000250"/>
            <a:ext cx="11036808" cy="4206240"/>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11343761" y="6458531"/>
            <a:ext cx="301752" cy="107722"/>
          </a:xfrm>
          <a:prstGeom prst="rect">
            <a:avLst/>
          </a:prstGeom>
          <a:noFill/>
        </p:spPr>
        <p:txBody>
          <a:bodyPr wrap="square" lIns="0" tIns="0" rIns="0" bIns="0" rtlCol="0" anchor="b" anchorCtr="0">
            <a:spAutoFit/>
          </a:bodyPr>
          <a:lstStyle/>
          <a:p>
            <a:pPr algn="r"/>
            <a:fld id="{6A80CFBF-9CAB-4605-9923-D5636131B333}" type="slidenum">
              <a:rPr lang="en-US" sz="700" kern="400" baseline="0" smtClean="0">
                <a:solidFill>
                  <a:schemeClr val="bg1"/>
                </a:solidFill>
                <a:latin typeface="+mn-lt"/>
                <a:cs typeface="Arial" panose="020B0604020202020204" pitchFamily="34" charset="0"/>
              </a:rPr>
              <a:pPr algn="r"/>
              <a:t>‹#›</a:t>
            </a:fld>
            <a:endParaRPr lang="en-US" sz="700" kern="400" baseline="0" dirty="0">
              <a:solidFill>
                <a:schemeClr val="bg1"/>
              </a:solidFill>
              <a:latin typeface="+mn-lt"/>
              <a:cs typeface="Arial" panose="020B0604020202020204" pitchFamily="34" charset="0"/>
            </a:endParaRPr>
          </a:p>
        </p:txBody>
      </p:sp>
      <p:sp>
        <p:nvSpPr>
          <p:cNvPr id="10" name="TextBox 9">
            <a:extLst>
              <a:ext uri="{FF2B5EF4-FFF2-40B4-BE49-F238E27FC236}">
                <a16:creationId xmlns:a16="http://schemas.microsoft.com/office/drawing/2014/main" id="{747B599D-6AE6-4207-836C-B069A06BF9AA}"/>
              </a:ext>
            </a:extLst>
          </p:cNvPr>
          <p:cNvSpPr txBox="1"/>
          <p:nvPr userDrawn="1"/>
        </p:nvSpPr>
        <p:spPr>
          <a:xfrm>
            <a:off x="10287000" y="6458531"/>
            <a:ext cx="946404" cy="107722"/>
          </a:xfrm>
          <a:prstGeom prst="rect">
            <a:avLst/>
          </a:prstGeom>
          <a:noFill/>
        </p:spPr>
        <p:txBody>
          <a:bodyPr wrap="square" lIns="0" tIns="0" rIns="0" bIns="0" rtlCol="0" anchor="b" anchorCtr="0">
            <a:spAutoFit/>
          </a:bodyPr>
          <a:lstStyle/>
          <a:p>
            <a:pPr algn="r"/>
            <a:r>
              <a:rPr lang="en-US" sz="700" kern="400" dirty="0">
                <a:solidFill>
                  <a:schemeClr val="bg1"/>
                </a:solidFill>
                <a:cs typeface="Arial" panose="020B0604020202020204" pitchFamily="34" charset="0"/>
              </a:rPr>
              <a:t>LCN 2918723-012320</a:t>
            </a:r>
          </a:p>
        </p:txBody>
      </p:sp>
      <p:sp>
        <p:nvSpPr>
          <p:cNvPr id="11" name="TextBox 10">
            <a:extLst>
              <a:ext uri="{FF2B5EF4-FFF2-40B4-BE49-F238E27FC236}">
                <a16:creationId xmlns:a16="http://schemas.microsoft.com/office/drawing/2014/main" id="{CFF86CCD-AC79-4872-ACA4-7BBC5DD4A670}"/>
              </a:ext>
            </a:extLst>
          </p:cNvPr>
          <p:cNvSpPr txBox="1"/>
          <p:nvPr userDrawn="1"/>
        </p:nvSpPr>
        <p:spPr>
          <a:xfrm>
            <a:off x="8628659" y="6458531"/>
            <a:ext cx="1615440" cy="107722"/>
          </a:xfrm>
          <a:prstGeom prst="rect">
            <a:avLst/>
          </a:prstGeom>
          <a:noFill/>
        </p:spPr>
        <p:txBody>
          <a:bodyPr wrap="square" lIns="0" tIns="0" rIns="0" bIns="0" rtlCol="0" anchor="b" anchorCtr="0">
            <a:spAutoFit/>
          </a:bodyPr>
          <a:lstStyle/>
          <a:p>
            <a:pPr algn="r"/>
            <a:r>
              <a:rPr lang="en-US" sz="700" kern="400" dirty="0">
                <a:solidFill>
                  <a:schemeClr val="bg1"/>
                </a:solidFill>
                <a:cs typeface="Arial" panose="020B0604020202020204" pitchFamily="34" charset="0"/>
              </a:rPr>
              <a:t>©2020 Lincoln National Corporation</a:t>
            </a:r>
          </a:p>
        </p:txBody>
      </p:sp>
      <p:sp>
        <p:nvSpPr>
          <p:cNvPr id="7" name="TextBox 6">
            <a:extLst>
              <a:ext uri="{FF2B5EF4-FFF2-40B4-BE49-F238E27FC236}">
                <a16:creationId xmlns:a16="http://schemas.microsoft.com/office/drawing/2014/main" id="{67E189F9-366B-4D8F-A78E-085E49878FAD}"/>
              </a:ext>
            </a:extLst>
          </p:cNvPr>
          <p:cNvSpPr txBox="1"/>
          <p:nvPr userDrawn="1"/>
        </p:nvSpPr>
        <p:spPr>
          <a:xfrm>
            <a:off x="2926746" y="6528216"/>
            <a:ext cx="5486400" cy="169277"/>
          </a:xfrm>
          <a:prstGeom prst="rect">
            <a:avLst/>
          </a:prstGeom>
          <a:noFill/>
        </p:spPr>
        <p:txBody>
          <a:bodyPr wrap="square" lIns="0" tIns="0" rIns="0" bIns="0" rtlCol="0">
            <a:spAutoFit/>
          </a:bodyPr>
          <a:lstStyle/>
          <a:p>
            <a:pPr algn="ctr"/>
            <a:r>
              <a:rPr lang="en-US" sz="1100" b="1" dirty="0">
                <a:solidFill>
                  <a:schemeClr val="bg1"/>
                </a:solidFill>
                <a:cs typeface="Arial" panose="020B0604020202020204" pitchFamily="34" charset="0"/>
              </a:rPr>
              <a:t>For financial professional use only. Not for use with the public. </a:t>
            </a:r>
          </a:p>
        </p:txBody>
      </p:sp>
    </p:spTree>
    <p:extLst>
      <p:ext uri="{BB962C8B-B14F-4D97-AF65-F5344CB8AC3E}">
        <p14:creationId xmlns:p14="http://schemas.microsoft.com/office/powerpoint/2010/main" val="1391013168"/>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Lst>
  <p:txStyles>
    <p:titleStyle>
      <a:lvl1pPr algn="l" defTabSz="914400" rtl="0" eaLnBrk="1" latinLnBrk="0" hangingPunct="1">
        <a:lnSpc>
          <a:spcPct val="100000"/>
        </a:lnSpc>
        <a:spcBef>
          <a:spcPct val="0"/>
        </a:spcBef>
        <a:buNone/>
        <a:defRPr sz="3400" kern="1200" baseline="0">
          <a:solidFill>
            <a:schemeClr val="bg1"/>
          </a:solidFill>
          <a:latin typeface="Georgia" panose="02040502050405020303" pitchFamily="18" charset="0"/>
          <a:ea typeface="+mj-ea"/>
          <a:cs typeface="+mj-cs"/>
        </a:defRPr>
      </a:lvl1pPr>
    </p:titleStyle>
    <p:bodyStyle>
      <a:lvl1pPr marL="182880" indent="-182880" algn="l" defTabSz="914400" rtl="0" eaLnBrk="1" latinLnBrk="0" hangingPunct="1">
        <a:lnSpc>
          <a:spcPct val="100000"/>
        </a:lnSpc>
        <a:spcBef>
          <a:spcPts val="0"/>
        </a:spcBef>
        <a:spcAft>
          <a:spcPts val="600"/>
        </a:spcAft>
        <a:buClr>
          <a:schemeClr val="bg1"/>
        </a:buClr>
        <a:buFont typeface="Arial" panose="020B0604020202020204" pitchFamily="34" charset="0"/>
        <a:buChar char="•"/>
        <a:defRPr sz="1600" kern="400" baseline="0">
          <a:solidFill>
            <a:schemeClr val="bg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bg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bg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bg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bg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641" y="484632"/>
            <a:ext cx="11036808" cy="521208"/>
          </a:xfrm>
          <a:prstGeom prst="rect">
            <a:avLst/>
          </a:prstGeom>
        </p:spPr>
        <p:txBody>
          <a:bodyPr vert="horz" lIns="0" tIns="0" rIns="0" bIns="0" rtlCol="0" anchor="t" anchorCtr="0">
            <a:noAutofit/>
          </a:bodyPr>
          <a:lstStyle/>
          <a:p>
            <a:r>
              <a:rPr lang="en-US" dirty="0"/>
              <a:t>Click to enter title</a:t>
            </a:r>
          </a:p>
        </p:txBody>
      </p:sp>
      <p:sp>
        <p:nvSpPr>
          <p:cNvPr id="3" name="Text Placeholder 2"/>
          <p:cNvSpPr>
            <a:spLocks noGrp="1"/>
          </p:cNvSpPr>
          <p:nvPr>
            <p:ph type="body" idx="1"/>
          </p:nvPr>
        </p:nvSpPr>
        <p:spPr>
          <a:xfrm>
            <a:off x="571641" y="2000250"/>
            <a:ext cx="11036808" cy="4206240"/>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11351561" y="6458531"/>
            <a:ext cx="301752" cy="107722"/>
          </a:xfrm>
          <a:prstGeom prst="rect">
            <a:avLst/>
          </a:prstGeom>
          <a:noFill/>
        </p:spPr>
        <p:txBody>
          <a:bodyPr wrap="square" lIns="0" tIns="0" rIns="0" bIns="0" rtlCol="0" anchor="b" anchorCtr="0">
            <a:spAutoFit/>
          </a:bodyPr>
          <a:lstStyle/>
          <a:p>
            <a:pPr algn="r"/>
            <a:fld id="{6A80CFBF-9CAB-4605-9923-D5636131B333}" type="slidenum">
              <a:rPr lang="en-US" sz="700" kern="400" baseline="0" smtClean="0">
                <a:solidFill>
                  <a:schemeClr val="tx1"/>
                </a:solidFill>
                <a:latin typeface="+mn-lt"/>
                <a:cs typeface="Arial" panose="020B0604020202020204" pitchFamily="34" charset="0"/>
              </a:rPr>
              <a:pPr algn="r"/>
              <a:t>‹#›</a:t>
            </a:fld>
            <a:endParaRPr lang="en-US" sz="700" kern="400" baseline="0" dirty="0">
              <a:solidFill>
                <a:schemeClr val="tx1"/>
              </a:solidFill>
              <a:latin typeface="+mn-lt"/>
              <a:cs typeface="Arial" panose="020B0604020202020204" pitchFamily="34" charset="0"/>
            </a:endParaRPr>
          </a:p>
        </p:txBody>
      </p:sp>
      <p:sp>
        <p:nvSpPr>
          <p:cNvPr id="10" name="TextBox 9">
            <a:extLst>
              <a:ext uri="{FF2B5EF4-FFF2-40B4-BE49-F238E27FC236}">
                <a16:creationId xmlns:a16="http://schemas.microsoft.com/office/drawing/2014/main" id="{747B599D-6AE6-4207-836C-B069A06BF9AA}"/>
              </a:ext>
            </a:extLst>
          </p:cNvPr>
          <p:cNvSpPr txBox="1"/>
          <p:nvPr userDrawn="1"/>
        </p:nvSpPr>
        <p:spPr>
          <a:xfrm>
            <a:off x="10287000" y="6458531"/>
            <a:ext cx="946404" cy="107722"/>
          </a:xfrm>
          <a:prstGeom prst="rect">
            <a:avLst/>
          </a:prstGeom>
          <a:noFill/>
        </p:spPr>
        <p:txBody>
          <a:bodyPr wrap="square" lIns="0" tIns="0" rIns="0" bIns="0" rtlCol="0" anchor="b" anchorCtr="0">
            <a:spAutoFit/>
          </a:bodyPr>
          <a:lstStyle/>
          <a:p>
            <a:pPr algn="r"/>
            <a:r>
              <a:rPr lang="en-US" sz="700" b="0" i="0" kern="1200" dirty="0">
                <a:solidFill>
                  <a:schemeClr val="tx1"/>
                </a:solidFill>
                <a:effectLst/>
                <a:latin typeface="+mn-lt"/>
                <a:ea typeface="+mn-ea"/>
                <a:cs typeface="+mn-cs"/>
              </a:rPr>
              <a:t>LCN-3007054-032320</a:t>
            </a:r>
            <a:endParaRPr lang="en-US" sz="100" kern="400" dirty="0">
              <a:solidFill>
                <a:schemeClr val="tx1"/>
              </a:solidFill>
              <a:cs typeface="Arial" panose="020B0604020202020204" pitchFamily="34" charset="0"/>
            </a:endParaRPr>
          </a:p>
        </p:txBody>
      </p:sp>
      <p:sp>
        <p:nvSpPr>
          <p:cNvPr id="11" name="TextBox 10">
            <a:extLst>
              <a:ext uri="{FF2B5EF4-FFF2-40B4-BE49-F238E27FC236}">
                <a16:creationId xmlns:a16="http://schemas.microsoft.com/office/drawing/2014/main" id="{CFF86CCD-AC79-4872-ACA4-7BBC5DD4A670}"/>
              </a:ext>
            </a:extLst>
          </p:cNvPr>
          <p:cNvSpPr txBox="1"/>
          <p:nvPr userDrawn="1"/>
        </p:nvSpPr>
        <p:spPr>
          <a:xfrm>
            <a:off x="8628659" y="6458531"/>
            <a:ext cx="1615440" cy="107722"/>
          </a:xfrm>
          <a:prstGeom prst="rect">
            <a:avLst/>
          </a:prstGeom>
          <a:noFill/>
        </p:spPr>
        <p:txBody>
          <a:bodyPr wrap="square" lIns="0" tIns="0" rIns="0" bIns="0" rtlCol="0" anchor="b" anchorCtr="0">
            <a:spAutoFit/>
          </a:bodyPr>
          <a:lstStyle/>
          <a:p>
            <a:pPr algn="r"/>
            <a:r>
              <a:rPr lang="en-US" sz="700" kern="400" dirty="0">
                <a:cs typeface="Arial" panose="020B0604020202020204" pitchFamily="34" charset="0"/>
              </a:rPr>
              <a:t>©2020 Lincoln National Corporation</a:t>
            </a:r>
          </a:p>
        </p:txBody>
      </p:sp>
      <p:sp>
        <p:nvSpPr>
          <p:cNvPr id="7" name="TextBox 6">
            <a:extLst>
              <a:ext uri="{FF2B5EF4-FFF2-40B4-BE49-F238E27FC236}">
                <a16:creationId xmlns:a16="http://schemas.microsoft.com/office/drawing/2014/main" id="{6CEA74BF-4244-472F-881C-678B9A71C8C3}"/>
              </a:ext>
            </a:extLst>
          </p:cNvPr>
          <p:cNvSpPr txBox="1"/>
          <p:nvPr userDrawn="1"/>
        </p:nvSpPr>
        <p:spPr>
          <a:xfrm>
            <a:off x="2720064" y="6512392"/>
            <a:ext cx="5486400" cy="169277"/>
          </a:xfrm>
          <a:prstGeom prst="rect">
            <a:avLst/>
          </a:prstGeom>
          <a:noFill/>
        </p:spPr>
        <p:txBody>
          <a:bodyPr wrap="square" lIns="0" tIns="0" rIns="0" bIns="0" rtlCol="0">
            <a:spAutoFit/>
          </a:bodyPr>
          <a:lstStyle/>
          <a:p>
            <a:pPr algn="ctr"/>
            <a:r>
              <a:rPr lang="en-US" sz="1100" b="1" dirty="0">
                <a:solidFill>
                  <a:schemeClr val="tx1"/>
                </a:solidFill>
                <a:cs typeface="Arial" panose="020B0604020202020204" pitchFamily="34" charset="0"/>
              </a:rPr>
              <a:t>For financial professional use only. Not for use with the public. </a:t>
            </a:r>
          </a:p>
        </p:txBody>
      </p:sp>
    </p:spTree>
    <p:extLst>
      <p:ext uri="{BB962C8B-B14F-4D97-AF65-F5344CB8AC3E}">
        <p14:creationId xmlns:p14="http://schemas.microsoft.com/office/powerpoint/2010/main" val="3209414343"/>
      </p:ext>
    </p:extLst>
  </p:cSld>
  <p:clrMap bg1="lt1" tx1="dk1" bg2="lt2" tx2="dk2" accent1="accent1" accent2="accent2" accent3="accent3" accent4="accent4" accent5="accent5" accent6="accent6" hlink="hlink" folHlink="folHlink"/>
  <p:sldLayoutIdLst>
    <p:sldLayoutId id="2147483975" r:id="rId1"/>
    <p:sldLayoutId id="2147483976" r:id="rId2"/>
  </p:sldLayoutIdLst>
  <p:txStyles>
    <p:title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p:titleStyle>
    <p:bodyStyle>
      <a:lvl1pPr marL="182880" indent="-182880"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600" kern="400" baseline="0">
          <a:solidFill>
            <a:schemeClr val="tx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641" y="484632"/>
            <a:ext cx="11036808" cy="521208"/>
          </a:xfrm>
          <a:prstGeom prst="rect">
            <a:avLst/>
          </a:prstGeom>
        </p:spPr>
        <p:txBody>
          <a:bodyPr vert="horz" lIns="0" tIns="0" rIns="0" bIns="0" rtlCol="0" anchor="t" anchorCtr="0">
            <a:noAutofit/>
          </a:bodyPr>
          <a:lstStyle/>
          <a:p>
            <a:r>
              <a:rPr lang="en-US" dirty="0"/>
              <a:t>Lorem ipsum dolor sit</a:t>
            </a:r>
          </a:p>
        </p:txBody>
      </p:sp>
      <p:sp>
        <p:nvSpPr>
          <p:cNvPr id="3" name="Text Placeholder 2"/>
          <p:cNvSpPr>
            <a:spLocks noGrp="1"/>
          </p:cNvSpPr>
          <p:nvPr>
            <p:ph type="body" idx="1"/>
          </p:nvPr>
        </p:nvSpPr>
        <p:spPr>
          <a:xfrm>
            <a:off x="571641" y="2000250"/>
            <a:ext cx="11036808" cy="4206240"/>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11343761" y="6458531"/>
            <a:ext cx="301752" cy="107722"/>
          </a:xfrm>
          <a:prstGeom prst="rect">
            <a:avLst/>
          </a:prstGeom>
          <a:noFill/>
        </p:spPr>
        <p:txBody>
          <a:bodyPr wrap="square" lIns="0" tIns="0" rIns="0" bIns="0" rtlCol="0" anchor="b" anchorCtr="0">
            <a:spAutoFit/>
          </a:bodyPr>
          <a:lstStyle/>
          <a:p>
            <a:pPr algn="r"/>
            <a:fld id="{6A80CFBF-9CAB-4605-9923-D5636131B333}" type="slidenum">
              <a:rPr lang="en-US" sz="700" kern="400" baseline="0" smtClean="0">
                <a:solidFill>
                  <a:schemeClr val="bg1"/>
                </a:solidFill>
                <a:latin typeface="+mn-lt"/>
                <a:cs typeface="Arial" panose="020B0604020202020204" pitchFamily="34" charset="0"/>
              </a:rPr>
              <a:pPr algn="r"/>
              <a:t>‹#›</a:t>
            </a:fld>
            <a:endParaRPr lang="en-US" sz="700" kern="400" baseline="0" dirty="0">
              <a:solidFill>
                <a:schemeClr val="bg1"/>
              </a:solidFill>
              <a:latin typeface="+mn-lt"/>
              <a:cs typeface="Arial" panose="020B0604020202020204" pitchFamily="34" charset="0"/>
            </a:endParaRPr>
          </a:p>
        </p:txBody>
      </p:sp>
      <p:sp>
        <p:nvSpPr>
          <p:cNvPr id="10" name="TextBox 9">
            <a:extLst>
              <a:ext uri="{FF2B5EF4-FFF2-40B4-BE49-F238E27FC236}">
                <a16:creationId xmlns:a16="http://schemas.microsoft.com/office/drawing/2014/main" id="{747B599D-6AE6-4207-836C-B069A06BF9AA}"/>
              </a:ext>
            </a:extLst>
          </p:cNvPr>
          <p:cNvSpPr txBox="1"/>
          <p:nvPr userDrawn="1"/>
        </p:nvSpPr>
        <p:spPr>
          <a:xfrm>
            <a:off x="10287000" y="6458531"/>
            <a:ext cx="946404" cy="107722"/>
          </a:xfrm>
          <a:prstGeom prst="rect">
            <a:avLst/>
          </a:prstGeom>
          <a:noFill/>
        </p:spPr>
        <p:txBody>
          <a:bodyPr wrap="square" lIns="0" tIns="0" rIns="0" bIns="0" rtlCol="0" anchor="b" anchorCtr="0">
            <a:spAutoFit/>
          </a:bodyPr>
          <a:lstStyle/>
          <a:p>
            <a:pPr algn="r"/>
            <a:r>
              <a:rPr lang="en-US" sz="700" kern="400" dirty="0">
                <a:solidFill>
                  <a:schemeClr val="bg1"/>
                </a:solidFill>
                <a:cs typeface="Arial" panose="020B0604020202020204" pitchFamily="34" charset="0"/>
              </a:rPr>
              <a:t>LCN 2918723-012320</a:t>
            </a:r>
          </a:p>
        </p:txBody>
      </p:sp>
      <p:sp>
        <p:nvSpPr>
          <p:cNvPr id="11" name="TextBox 10">
            <a:extLst>
              <a:ext uri="{FF2B5EF4-FFF2-40B4-BE49-F238E27FC236}">
                <a16:creationId xmlns:a16="http://schemas.microsoft.com/office/drawing/2014/main" id="{CFF86CCD-AC79-4872-ACA4-7BBC5DD4A670}"/>
              </a:ext>
            </a:extLst>
          </p:cNvPr>
          <p:cNvSpPr txBox="1"/>
          <p:nvPr userDrawn="1"/>
        </p:nvSpPr>
        <p:spPr>
          <a:xfrm>
            <a:off x="8628659" y="6458531"/>
            <a:ext cx="1615440" cy="107722"/>
          </a:xfrm>
          <a:prstGeom prst="rect">
            <a:avLst/>
          </a:prstGeom>
          <a:noFill/>
        </p:spPr>
        <p:txBody>
          <a:bodyPr wrap="square" lIns="0" tIns="0" rIns="0" bIns="0" rtlCol="0" anchor="b" anchorCtr="0">
            <a:spAutoFit/>
          </a:bodyPr>
          <a:lstStyle/>
          <a:p>
            <a:pPr algn="r"/>
            <a:r>
              <a:rPr lang="en-US" sz="700" kern="400" dirty="0">
                <a:solidFill>
                  <a:schemeClr val="bg1"/>
                </a:solidFill>
                <a:cs typeface="Arial" panose="020B0604020202020204" pitchFamily="34" charset="0"/>
              </a:rPr>
              <a:t>©2020 Lincoln National Corporation</a:t>
            </a:r>
          </a:p>
        </p:txBody>
      </p:sp>
      <p:sp>
        <p:nvSpPr>
          <p:cNvPr id="7" name="TextBox 6">
            <a:extLst>
              <a:ext uri="{FF2B5EF4-FFF2-40B4-BE49-F238E27FC236}">
                <a16:creationId xmlns:a16="http://schemas.microsoft.com/office/drawing/2014/main" id="{E5DC01BA-A270-4A5F-9435-B2742C4332DE}"/>
              </a:ext>
            </a:extLst>
          </p:cNvPr>
          <p:cNvSpPr txBox="1"/>
          <p:nvPr userDrawn="1"/>
        </p:nvSpPr>
        <p:spPr>
          <a:xfrm>
            <a:off x="2926746" y="6528216"/>
            <a:ext cx="5486400" cy="169277"/>
          </a:xfrm>
          <a:prstGeom prst="rect">
            <a:avLst/>
          </a:prstGeom>
          <a:noFill/>
        </p:spPr>
        <p:txBody>
          <a:bodyPr wrap="square" lIns="0" tIns="0" rIns="0" bIns="0" rtlCol="0">
            <a:spAutoFit/>
          </a:bodyPr>
          <a:lstStyle/>
          <a:p>
            <a:pPr algn="ctr"/>
            <a:r>
              <a:rPr lang="en-US" sz="1100" b="1" dirty="0">
                <a:solidFill>
                  <a:schemeClr val="bg1"/>
                </a:solidFill>
                <a:cs typeface="Arial" panose="020B0604020202020204" pitchFamily="34" charset="0"/>
              </a:rPr>
              <a:t>For financial professional use only. Not for use with the public. </a:t>
            </a:r>
          </a:p>
        </p:txBody>
      </p:sp>
    </p:spTree>
    <p:extLst>
      <p:ext uri="{BB962C8B-B14F-4D97-AF65-F5344CB8AC3E}">
        <p14:creationId xmlns:p14="http://schemas.microsoft.com/office/powerpoint/2010/main" val="3233796585"/>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4" r:id="rId4"/>
    <p:sldLayoutId id="2147484315" r:id="rId5"/>
    <p:sldLayoutId id="2147484316" r:id="rId6"/>
  </p:sldLayoutIdLst>
  <p:txStyles>
    <p:titleStyle>
      <a:lvl1pPr algn="l" defTabSz="914400" rtl="0" eaLnBrk="1" latinLnBrk="0" hangingPunct="1">
        <a:lnSpc>
          <a:spcPct val="100000"/>
        </a:lnSpc>
        <a:spcBef>
          <a:spcPct val="0"/>
        </a:spcBef>
        <a:buNone/>
        <a:defRPr sz="3400" kern="1200" baseline="0">
          <a:solidFill>
            <a:schemeClr val="bg1"/>
          </a:solidFill>
          <a:latin typeface="Georgia" panose="02040502050405020303" pitchFamily="18" charset="0"/>
          <a:ea typeface="+mj-ea"/>
          <a:cs typeface="+mj-cs"/>
        </a:defRPr>
      </a:lvl1pPr>
    </p:titleStyle>
    <p:bodyStyle>
      <a:lvl1pPr marL="182880" indent="-182880" algn="l" defTabSz="914400" rtl="0" eaLnBrk="1" latinLnBrk="0" hangingPunct="1">
        <a:lnSpc>
          <a:spcPct val="100000"/>
        </a:lnSpc>
        <a:spcBef>
          <a:spcPts val="0"/>
        </a:spcBef>
        <a:spcAft>
          <a:spcPts val="600"/>
        </a:spcAft>
        <a:buClr>
          <a:schemeClr val="bg1"/>
        </a:buClr>
        <a:buFont typeface="Arial" panose="020B0604020202020204" pitchFamily="34" charset="0"/>
        <a:buChar char="•"/>
        <a:defRPr sz="1600" kern="400" baseline="0">
          <a:solidFill>
            <a:schemeClr val="bg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bg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bg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bg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600"/>
        </a:spcAft>
        <a:buClr>
          <a:schemeClr val="bg1"/>
        </a:buClr>
        <a:buFont typeface="Calibri" panose="020F0502020204030204" pitchFamily="34" charset="0"/>
        <a:buChar char="»"/>
        <a:defRPr sz="1600" kern="400" baseline="0">
          <a:solidFill>
            <a:schemeClr val="bg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641" y="484632"/>
            <a:ext cx="11036808" cy="521208"/>
          </a:xfrm>
          <a:prstGeom prst="rect">
            <a:avLst/>
          </a:prstGeom>
        </p:spPr>
        <p:txBody>
          <a:bodyPr vert="horz" lIns="0" tIns="0" rIns="0" bIns="0" rtlCol="0" anchor="t" anchorCtr="0">
            <a:noAutofit/>
          </a:bodyPr>
          <a:lstStyle/>
          <a:p>
            <a:r>
              <a:rPr lang="en-US" dirty="0"/>
              <a:t>Click to enter title</a:t>
            </a:r>
          </a:p>
        </p:txBody>
      </p:sp>
      <p:sp>
        <p:nvSpPr>
          <p:cNvPr id="3" name="Text Placeholder 2"/>
          <p:cNvSpPr>
            <a:spLocks noGrp="1"/>
          </p:cNvSpPr>
          <p:nvPr>
            <p:ph type="body" idx="1"/>
          </p:nvPr>
        </p:nvSpPr>
        <p:spPr>
          <a:xfrm>
            <a:off x="571641" y="2000250"/>
            <a:ext cx="11036808" cy="4206240"/>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11351561" y="6458531"/>
            <a:ext cx="301752" cy="107722"/>
          </a:xfrm>
          <a:prstGeom prst="rect">
            <a:avLst/>
          </a:prstGeom>
          <a:noFill/>
        </p:spPr>
        <p:txBody>
          <a:bodyPr wrap="square" lIns="0" tIns="0" rIns="0" bIns="0" rtlCol="0" anchor="b" anchorCtr="0">
            <a:spAutoFit/>
          </a:bodyPr>
          <a:lstStyle/>
          <a:p>
            <a:pPr algn="r"/>
            <a:fld id="{6A80CFBF-9CAB-4605-9923-D5636131B333}" type="slidenum">
              <a:rPr lang="en-US" sz="700" kern="400" baseline="0" smtClean="0">
                <a:solidFill>
                  <a:schemeClr val="tx1"/>
                </a:solidFill>
                <a:latin typeface="+mn-lt"/>
                <a:cs typeface="Arial" panose="020B0604020202020204" pitchFamily="34" charset="0"/>
              </a:rPr>
              <a:pPr algn="r"/>
              <a:t>‹#›</a:t>
            </a:fld>
            <a:endParaRPr lang="en-US" sz="700" kern="400" baseline="0" dirty="0">
              <a:solidFill>
                <a:schemeClr val="tx1"/>
              </a:solidFill>
              <a:latin typeface="+mn-lt"/>
              <a:cs typeface="Arial" panose="020B0604020202020204" pitchFamily="34" charset="0"/>
            </a:endParaRPr>
          </a:p>
        </p:txBody>
      </p:sp>
      <p:sp>
        <p:nvSpPr>
          <p:cNvPr id="10" name="TextBox 9">
            <a:extLst>
              <a:ext uri="{FF2B5EF4-FFF2-40B4-BE49-F238E27FC236}">
                <a16:creationId xmlns:a16="http://schemas.microsoft.com/office/drawing/2014/main" id="{747B599D-6AE6-4207-836C-B069A06BF9AA}"/>
              </a:ext>
            </a:extLst>
          </p:cNvPr>
          <p:cNvSpPr txBox="1"/>
          <p:nvPr userDrawn="1"/>
        </p:nvSpPr>
        <p:spPr>
          <a:xfrm>
            <a:off x="10287000" y="6458531"/>
            <a:ext cx="946404" cy="107722"/>
          </a:xfrm>
          <a:prstGeom prst="rect">
            <a:avLst/>
          </a:prstGeom>
          <a:noFill/>
        </p:spPr>
        <p:txBody>
          <a:bodyPr wrap="square" lIns="0" tIns="0" rIns="0" bIns="0" rtlCol="0" anchor="b" anchorCtr="0">
            <a:spAutoFit/>
          </a:bodyPr>
          <a:lstStyle/>
          <a:p>
            <a:pPr algn="r"/>
            <a:r>
              <a:rPr lang="en-US" sz="700" b="0" i="0" kern="1200" dirty="0">
                <a:solidFill>
                  <a:schemeClr val="tx1"/>
                </a:solidFill>
                <a:effectLst/>
                <a:latin typeface="+mn-lt"/>
                <a:ea typeface="+mn-ea"/>
                <a:cs typeface="+mn-cs"/>
              </a:rPr>
              <a:t>LCN-3007054-032320</a:t>
            </a:r>
            <a:endParaRPr lang="en-US" sz="100" kern="400" dirty="0">
              <a:solidFill>
                <a:schemeClr val="tx1"/>
              </a:solidFill>
              <a:cs typeface="Arial" panose="020B0604020202020204" pitchFamily="34" charset="0"/>
            </a:endParaRPr>
          </a:p>
        </p:txBody>
      </p:sp>
      <p:sp>
        <p:nvSpPr>
          <p:cNvPr id="11" name="TextBox 10">
            <a:extLst>
              <a:ext uri="{FF2B5EF4-FFF2-40B4-BE49-F238E27FC236}">
                <a16:creationId xmlns:a16="http://schemas.microsoft.com/office/drawing/2014/main" id="{CFF86CCD-AC79-4872-ACA4-7BBC5DD4A670}"/>
              </a:ext>
            </a:extLst>
          </p:cNvPr>
          <p:cNvSpPr txBox="1"/>
          <p:nvPr userDrawn="1"/>
        </p:nvSpPr>
        <p:spPr>
          <a:xfrm>
            <a:off x="8628659" y="6458531"/>
            <a:ext cx="1615440" cy="107722"/>
          </a:xfrm>
          <a:prstGeom prst="rect">
            <a:avLst/>
          </a:prstGeom>
          <a:noFill/>
        </p:spPr>
        <p:txBody>
          <a:bodyPr wrap="square" lIns="0" tIns="0" rIns="0" bIns="0" rtlCol="0" anchor="b" anchorCtr="0">
            <a:spAutoFit/>
          </a:bodyPr>
          <a:lstStyle/>
          <a:p>
            <a:pPr algn="r"/>
            <a:r>
              <a:rPr lang="en-US" sz="700" kern="400" dirty="0">
                <a:cs typeface="Arial" panose="020B0604020202020204" pitchFamily="34" charset="0"/>
              </a:rPr>
              <a:t>©2020 Lincoln National Corporation</a:t>
            </a:r>
          </a:p>
        </p:txBody>
      </p:sp>
      <p:sp>
        <p:nvSpPr>
          <p:cNvPr id="7" name="TextBox 6">
            <a:extLst>
              <a:ext uri="{FF2B5EF4-FFF2-40B4-BE49-F238E27FC236}">
                <a16:creationId xmlns:a16="http://schemas.microsoft.com/office/drawing/2014/main" id="{5B29516C-41CD-4966-9788-AB21128B2B12}"/>
              </a:ext>
            </a:extLst>
          </p:cNvPr>
          <p:cNvSpPr txBox="1"/>
          <p:nvPr userDrawn="1"/>
        </p:nvSpPr>
        <p:spPr>
          <a:xfrm>
            <a:off x="2720064" y="6512392"/>
            <a:ext cx="5486400" cy="169277"/>
          </a:xfrm>
          <a:prstGeom prst="rect">
            <a:avLst/>
          </a:prstGeom>
          <a:noFill/>
        </p:spPr>
        <p:txBody>
          <a:bodyPr wrap="square" lIns="0" tIns="0" rIns="0" bIns="0" rtlCol="0">
            <a:spAutoFit/>
          </a:bodyPr>
          <a:lstStyle/>
          <a:p>
            <a:pPr algn="ctr"/>
            <a:r>
              <a:rPr lang="en-US" sz="1100" b="1" dirty="0">
                <a:solidFill>
                  <a:schemeClr val="tx1"/>
                </a:solidFill>
                <a:cs typeface="Arial" panose="020B0604020202020204" pitchFamily="34" charset="0"/>
              </a:rPr>
              <a:t>For financial professional use only. Not for use with the public. </a:t>
            </a:r>
          </a:p>
        </p:txBody>
      </p:sp>
    </p:spTree>
    <p:extLst>
      <p:ext uri="{BB962C8B-B14F-4D97-AF65-F5344CB8AC3E}">
        <p14:creationId xmlns:p14="http://schemas.microsoft.com/office/powerpoint/2010/main" val="3442052486"/>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4025" r:id="rId7"/>
    <p:sldLayoutId id="2147484031" r:id="rId8"/>
    <p:sldLayoutId id="2147484037" r:id="rId9"/>
    <p:sldLayoutId id="2147483990" r:id="rId10"/>
    <p:sldLayoutId id="2147483991" r:id="rId11"/>
    <p:sldLayoutId id="2147483992" r:id="rId12"/>
    <p:sldLayoutId id="2147483993" r:id="rId13"/>
    <p:sldLayoutId id="2147484044" r:id="rId14"/>
    <p:sldLayoutId id="2147484045" r:id="rId15"/>
    <p:sldLayoutId id="2147484046" r:id="rId16"/>
    <p:sldLayoutId id="2147484421" r:id="rId17"/>
  </p:sldLayoutIdLst>
  <p:txStyles>
    <p:title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p:titleStyle>
    <p:bodyStyle>
      <a:lvl1pPr marL="182880" indent="-182880"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600" kern="400" baseline="0">
          <a:solidFill>
            <a:schemeClr val="tx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641" y="484632"/>
            <a:ext cx="11036808" cy="521208"/>
          </a:xfrm>
          <a:prstGeom prst="rect">
            <a:avLst/>
          </a:prstGeom>
        </p:spPr>
        <p:txBody>
          <a:bodyPr vert="horz" lIns="0" tIns="0" rIns="0" bIns="0" rtlCol="0" anchor="t" anchorCtr="0">
            <a:noAutofit/>
          </a:bodyPr>
          <a:lstStyle/>
          <a:p>
            <a:r>
              <a:rPr lang="en-US" dirty="0"/>
              <a:t>Click to enter title</a:t>
            </a:r>
          </a:p>
        </p:txBody>
      </p:sp>
      <p:sp>
        <p:nvSpPr>
          <p:cNvPr id="3" name="Text Placeholder 2"/>
          <p:cNvSpPr>
            <a:spLocks noGrp="1"/>
          </p:cNvSpPr>
          <p:nvPr>
            <p:ph type="body" idx="1"/>
          </p:nvPr>
        </p:nvSpPr>
        <p:spPr>
          <a:xfrm>
            <a:off x="571641" y="2000250"/>
            <a:ext cx="11036808" cy="4206240"/>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11351561" y="6458531"/>
            <a:ext cx="301752" cy="107722"/>
          </a:xfrm>
          <a:prstGeom prst="rect">
            <a:avLst/>
          </a:prstGeom>
          <a:noFill/>
        </p:spPr>
        <p:txBody>
          <a:bodyPr wrap="square" lIns="0" tIns="0" rIns="0" bIns="0" rtlCol="0" anchor="b" anchorCtr="0">
            <a:spAutoFit/>
          </a:bodyPr>
          <a:lstStyle/>
          <a:p>
            <a:pPr algn="r"/>
            <a:fld id="{6A80CFBF-9CAB-4605-9923-D5636131B333}" type="slidenum">
              <a:rPr lang="en-US" sz="700" kern="400" baseline="0" smtClean="0">
                <a:solidFill>
                  <a:schemeClr val="tx1"/>
                </a:solidFill>
                <a:latin typeface="+mn-lt"/>
                <a:cs typeface="Arial" panose="020B0604020202020204" pitchFamily="34" charset="0"/>
              </a:rPr>
              <a:pPr algn="r"/>
              <a:t>‹#›</a:t>
            </a:fld>
            <a:endParaRPr lang="en-US" sz="700" kern="400" baseline="0" dirty="0">
              <a:solidFill>
                <a:schemeClr val="tx1"/>
              </a:solidFill>
              <a:latin typeface="+mn-lt"/>
              <a:cs typeface="Arial" panose="020B0604020202020204" pitchFamily="34" charset="0"/>
            </a:endParaRPr>
          </a:p>
        </p:txBody>
      </p:sp>
      <p:sp>
        <p:nvSpPr>
          <p:cNvPr id="10" name="TextBox 9">
            <a:extLst>
              <a:ext uri="{FF2B5EF4-FFF2-40B4-BE49-F238E27FC236}">
                <a16:creationId xmlns:a16="http://schemas.microsoft.com/office/drawing/2014/main" id="{747B599D-6AE6-4207-836C-B069A06BF9AA}"/>
              </a:ext>
            </a:extLst>
          </p:cNvPr>
          <p:cNvSpPr txBox="1"/>
          <p:nvPr userDrawn="1"/>
        </p:nvSpPr>
        <p:spPr>
          <a:xfrm>
            <a:off x="10287000" y="6458531"/>
            <a:ext cx="946404" cy="107722"/>
          </a:xfrm>
          <a:prstGeom prst="rect">
            <a:avLst/>
          </a:prstGeom>
          <a:noFill/>
        </p:spPr>
        <p:txBody>
          <a:bodyPr wrap="square" lIns="0" tIns="0" rIns="0" bIns="0" rtlCol="0" anchor="b" anchorCtr="0">
            <a:spAutoFit/>
          </a:bodyPr>
          <a:lstStyle/>
          <a:p>
            <a:pPr algn="r"/>
            <a:r>
              <a:rPr lang="en-US" sz="700" b="0" i="0" kern="1200" dirty="0">
                <a:solidFill>
                  <a:schemeClr val="tx1"/>
                </a:solidFill>
                <a:effectLst/>
                <a:latin typeface="+mn-lt"/>
                <a:ea typeface="+mn-ea"/>
                <a:cs typeface="+mn-cs"/>
              </a:rPr>
              <a:t>LCN-3007054-032320</a:t>
            </a:r>
            <a:endParaRPr lang="en-US" sz="100" kern="400" dirty="0">
              <a:solidFill>
                <a:schemeClr val="tx1"/>
              </a:solidFill>
              <a:cs typeface="Arial" panose="020B0604020202020204" pitchFamily="34" charset="0"/>
            </a:endParaRPr>
          </a:p>
        </p:txBody>
      </p:sp>
      <p:sp>
        <p:nvSpPr>
          <p:cNvPr id="11" name="TextBox 10">
            <a:extLst>
              <a:ext uri="{FF2B5EF4-FFF2-40B4-BE49-F238E27FC236}">
                <a16:creationId xmlns:a16="http://schemas.microsoft.com/office/drawing/2014/main" id="{CFF86CCD-AC79-4872-ACA4-7BBC5DD4A670}"/>
              </a:ext>
            </a:extLst>
          </p:cNvPr>
          <p:cNvSpPr txBox="1"/>
          <p:nvPr userDrawn="1"/>
        </p:nvSpPr>
        <p:spPr>
          <a:xfrm>
            <a:off x="8628659" y="6458531"/>
            <a:ext cx="1615440" cy="107722"/>
          </a:xfrm>
          <a:prstGeom prst="rect">
            <a:avLst/>
          </a:prstGeom>
          <a:noFill/>
        </p:spPr>
        <p:txBody>
          <a:bodyPr wrap="square" lIns="0" tIns="0" rIns="0" bIns="0" rtlCol="0" anchor="b" anchorCtr="0">
            <a:spAutoFit/>
          </a:bodyPr>
          <a:lstStyle/>
          <a:p>
            <a:pPr algn="r"/>
            <a:r>
              <a:rPr lang="en-US" sz="700" kern="400" dirty="0">
                <a:cs typeface="Arial" panose="020B0604020202020204" pitchFamily="34" charset="0"/>
              </a:rPr>
              <a:t>©2020 Lincoln National Corporation</a:t>
            </a:r>
          </a:p>
        </p:txBody>
      </p:sp>
      <p:sp>
        <p:nvSpPr>
          <p:cNvPr id="7" name="TextBox 6">
            <a:extLst>
              <a:ext uri="{FF2B5EF4-FFF2-40B4-BE49-F238E27FC236}">
                <a16:creationId xmlns:a16="http://schemas.microsoft.com/office/drawing/2014/main" id="{A7EF1221-7CF5-4DCB-8426-E42B4E07500D}"/>
              </a:ext>
            </a:extLst>
          </p:cNvPr>
          <p:cNvSpPr txBox="1"/>
          <p:nvPr userDrawn="1"/>
        </p:nvSpPr>
        <p:spPr>
          <a:xfrm>
            <a:off x="2720064" y="6512392"/>
            <a:ext cx="5486400" cy="169277"/>
          </a:xfrm>
          <a:prstGeom prst="rect">
            <a:avLst/>
          </a:prstGeom>
          <a:noFill/>
        </p:spPr>
        <p:txBody>
          <a:bodyPr wrap="square" lIns="0" tIns="0" rIns="0" bIns="0" rtlCol="0">
            <a:spAutoFit/>
          </a:bodyPr>
          <a:lstStyle/>
          <a:p>
            <a:pPr algn="ctr"/>
            <a:r>
              <a:rPr lang="en-US" sz="1100" b="1" dirty="0">
                <a:solidFill>
                  <a:schemeClr val="tx1"/>
                </a:solidFill>
                <a:cs typeface="Arial" panose="020B0604020202020204" pitchFamily="34" charset="0"/>
              </a:rPr>
              <a:t>For financial professional use only. Not for use with the public. </a:t>
            </a:r>
          </a:p>
        </p:txBody>
      </p:sp>
    </p:spTree>
    <p:extLst>
      <p:ext uri="{BB962C8B-B14F-4D97-AF65-F5344CB8AC3E}">
        <p14:creationId xmlns:p14="http://schemas.microsoft.com/office/powerpoint/2010/main" val="4005177582"/>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8" r:id="rId4"/>
    <p:sldLayoutId id="2147484409" r:id="rId5"/>
    <p:sldLayoutId id="2147484410" r:id="rId6"/>
    <p:sldLayoutId id="2147484413" r:id="rId7"/>
    <p:sldLayoutId id="2147484414" r:id="rId8"/>
    <p:sldLayoutId id="2147484415" r:id="rId9"/>
    <p:sldLayoutId id="2147484418" r:id="rId10"/>
    <p:sldLayoutId id="2147484419" r:id="rId11"/>
    <p:sldLayoutId id="2147484420" r:id="rId12"/>
    <p:sldLayoutId id="2147484422" r:id="rId13"/>
  </p:sldLayoutIdLst>
  <p:txStyles>
    <p:title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p:titleStyle>
    <p:bodyStyle>
      <a:lvl1pPr marL="182880" indent="-182880"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600" kern="400" baseline="0">
          <a:solidFill>
            <a:schemeClr val="tx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0.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4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27.xml"/><Relationship Id="rId5" Type="http://schemas.openxmlformats.org/officeDocument/2006/relationships/image" Target="../media/image46.jpg"/><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A person sitting at a table in front of a window&#10;&#10;Description automatically generated">
            <a:extLst>
              <a:ext uri="{FF2B5EF4-FFF2-40B4-BE49-F238E27FC236}">
                <a16:creationId xmlns:a16="http://schemas.microsoft.com/office/drawing/2014/main" id="{07338691-512B-154D-8A8C-69A63F471B74}"/>
              </a:ext>
            </a:extLst>
          </p:cNvPr>
          <p:cNvPicPr>
            <a:picLocks noGrp="1" noChangeAspect="1"/>
          </p:cNvPicPr>
          <p:nvPr>
            <p:ph type="pic" sz="quarter" idx="20"/>
          </p:nvPr>
        </p:nvPicPr>
        <p:blipFill rotWithShape="1">
          <a:blip r:embed="rId3" cstate="print">
            <a:extLst>
              <a:ext uri="{28A0092B-C50C-407E-A947-70E740481C1C}">
                <a14:useLocalDpi xmlns:a14="http://schemas.microsoft.com/office/drawing/2010/main" val="0"/>
              </a:ext>
            </a:extLst>
          </a:blip>
          <a:srcRect l="2589" t="13471" r="1994" b="6035"/>
          <a:stretch/>
        </p:blipFill>
        <p:spPr>
          <a:xfrm>
            <a:off x="0" y="-236597"/>
            <a:ext cx="12655550" cy="7115041"/>
          </a:xfrm>
        </p:spPr>
      </p:pic>
      <p:sp>
        <p:nvSpPr>
          <p:cNvPr id="3" name="Text Placeholder 2">
            <a:extLst>
              <a:ext uri="{FF2B5EF4-FFF2-40B4-BE49-F238E27FC236}">
                <a16:creationId xmlns:a16="http://schemas.microsoft.com/office/drawing/2014/main" id="{83990F69-DF9C-4742-B0A1-36E1D7AB5A96}"/>
              </a:ext>
            </a:extLst>
          </p:cNvPr>
          <p:cNvSpPr>
            <a:spLocks noGrp="1"/>
          </p:cNvSpPr>
          <p:nvPr>
            <p:ph type="body" sz="quarter" idx="25"/>
          </p:nvPr>
        </p:nvSpPr>
        <p:spPr/>
        <p:txBody>
          <a:bodyPr/>
          <a:lstStyle/>
          <a:p>
            <a:endParaRPr lang="en-US" dirty="0"/>
          </a:p>
        </p:txBody>
      </p:sp>
      <p:sp>
        <p:nvSpPr>
          <p:cNvPr id="4" name="Text Placeholder 3">
            <a:extLst>
              <a:ext uri="{FF2B5EF4-FFF2-40B4-BE49-F238E27FC236}">
                <a16:creationId xmlns:a16="http://schemas.microsoft.com/office/drawing/2014/main" id="{E126C78F-B621-1B4C-A0FC-31963AA40F07}"/>
              </a:ext>
            </a:extLst>
          </p:cNvPr>
          <p:cNvSpPr>
            <a:spLocks noGrp="1"/>
          </p:cNvSpPr>
          <p:nvPr>
            <p:ph type="body" sz="quarter" idx="10"/>
          </p:nvPr>
        </p:nvSpPr>
        <p:spPr/>
        <p:txBody>
          <a:bodyPr/>
          <a:lstStyle/>
          <a:p>
            <a:r>
              <a:rPr lang="en-US" dirty="0"/>
              <a:t>LONG-TERM CARE PLANNING</a:t>
            </a:r>
          </a:p>
          <a:p>
            <a:endParaRPr lang="en-US" dirty="0"/>
          </a:p>
        </p:txBody>
      </p:sp>
      <p:sp>
        <p:nvSpPr>
          <p:cNvPr id="5" name="Text Placeholder 4">
            <a:extLst>
              <a:ext uri="{FF2B5EF4-FFF2-40B4-BE49-F238E27FC236}">
                <a16:creationId xmlns:a16="http://schemas.microsoft.com/office/drawing/2014/main" id="{71EB2146-0E02-9042-8B8C-CC5132F77F3A}"/>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EB79AAD2-EFAE-F743-91CA-C8C67302FF77}"/>
              </a:ext>
            </a:extLst>
          </p:cNvPr>
          <p:cNvSpPr>
            <a:spLocks noGrp="1"/>
          </p:cNvSpPr>
          <p:nvPr>
            <p:ph type="body" sz="quarter" idx="12"/>
          </p:nvPr>
        </p:nvSpPr>
        <p:spPr/>
        <p:txBody>
          <a:bodyPr/>
          <a:lstStyle/>
          <a:p>
            <a:endParaRPr lang="en-US"/>
          </a:p>
        </p:txBody>
      </p:sp>
      <p:sp>
        <p:nvSpPr>
          <p:cNvPr id="7" name="Text Placeholder 6">
            <a:extLst>
              <a:ext uri="{FF2B5EF4-FFF2-40B4-BE49-F238E27FC236}">
                <a16:creationId xmlns:a16="http://schemas.microsoft.com/office/drawing/2014/main" id="{D92608C2-57BB-D24E-8512-C3F2CD6B0643}"/>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2CE70EF3-3C9D-5D44-9781-8F05ABD113FE}"/>
              </a:ext>
            </a:extLst>
          </p:cNvPr>
          <p:cNvSpPr>
            <a:spLocks noGrp="1"/>
          </p:cNvSpPr>
          <p:nvPr>
            <p:ph type="body" sz="quarter" idx="14"/>
          </p:nvPr>
        </p:nvSpPr>
        <p:spPr/>
        <p:txBody>
          <a:bodyPr/>
          <a:lstStyle/>
          <a:p>
            <a:endParaRPr lang="en-US"/>
          </a:p>
        </p:txBody>
      </p:sp>
      <p:sp>
        <p:nvSpPr>
          <p:cNvPr id="9" name="Text Placeholder 8">
            <a:extLst>
              <a:ext uri="{FF2B5EF4-FFF2-40B4-BE49-F238E27FC236}">
                <a16:creationId xmlns:a16="http://schemas.microsoft.com/office/drawing/2014/main" id="{29198ACD-B842-B246-AB53-84EBDBC38735}"/>
              </a:ext>
            </a:extLst>
          </p:cNvPr>
          <p:cNvSpPr>
            <a:spLocks noGrp="1"/>
          </p:cNvSpPr>
          <p:nvPr>
            <p:ph type="body" sz="quarter" idx="15"/>
          </p:nvPr>
        </p:nvSpPr>
        <p:spPr/>
        <p:txBody>
          <a:bodyPr/>
          <a:lstStyle/>
          <a:p>
            <a:endParaRPr lang="en-US"/>
          </a:p>
        </p:txBody>
      </p:sp>
      <p:sp>
        <p:nvSpPr>
          <p:cNvPr id="10" name="Text Placeholder 9">
            <a:extLst>
              <a:ext uri="{FF2B5EF4-FFF2-40B4-BE49-F238E27FC236}">
                <a16:creationId xmlns:a16="http://schemas.microsoft.com/office/drawing/2014/main" id="{18200A44-20EB-D64D-98E1-342884C513DF}"/>
              </a:ext>
            </a:extLst>
          </p:cNvPr>
          <p:cNvSpPr>
            <a:spLocks noGrp="1"/>
          </p:cNvSpPr>
          <p:nvPr>
            <p:ph type="body" sz="quarter" idx="16"/>
          </p:nvPr>
        </p:nvSpPr>
        <p:spPr/>
        <p:txBody>
          <a:bodyPr/>
          <a:lstStyle/>
          <a:p>
            <a:endParaRPr lang="en-US"/>
          </a:p>
        </p:txBody>
      </p:sp>
      <p:sp>
        <p:nvSpPr>
          <p:cNvPr id="11" name="Text Placeholder 10">
            <a:extLst>
              <a:ext uri="{FF2B5EF4-FFF2-40B4-BE49-F238E27FC236}">
                <a16:creationId xmlns:a16="http://schemas.microsoft.com/office/drawing/2014/main" id="{A4007D08-D573-F84C-974A-0AD2AA642BC1}"/>
              </a:ext>
            </a:extLst>
          </p:cNvPr>
          <p:cNvSpPr>
            <a:spLocks noGrp="1"/>
          </p:cNvSpPr>
          <p:nvPr>
            <p:ph type="body" sz="quarter" idx="17"/>
          </p:nvPr>
        </p:nvSpPr>
        <p:spPr/>
        <p:txBody>
          <a:bodyPr/>
          <a:lstStyle/>
          <a:p>
            <a:endParaRPr lang="en-US"/>
          </a:p>
        </p:txBody>
      </p:sp>
      <p:sp>
        <p:nvSpPr>
          <p:cNvPr id="12" name="Text Placeholder 11">
            <a:extLst>
              <a:ext uri="{FF2B5EF4-FFF2-40B4-BE49-F238E27FC236}">
                <a16:creationId xmlns:a16="http://schemas.microsoft.com/office/drawing/2014/main" id="{330EE03B-2930-2049-B06A-454C97FEDEC4}"/>
              </a:ext>
            </a:extLst>
          </p:cNvPr>
          <p:cNvSpPr>
            <a:spLocks noGrp="1"/>
          </p:cNvSpPr>
          <p:nvPr>
            <p:ph type="body" sz="quarter" idx="18"/>
          </p:nvPr>
        </p:nvSpPr>
        <p:spPr/>
        <p:txBody>
          <a:bodyPr/>
          <a:lstStyle/>
          <a:p>
            <a:endParaRPr lang="en-US"/>
          </a:p>
        </p:txBody>
      </p:sp>
      <p:sp>
        <p:nvSpPr>
          <p:cNvPr id="13" name="Text Placeholder 12">
            <a:extLst>
              <a:ext uri="{FF2B5EF4-FFF2-40B4-BE49-F238E27FC236}">
                <a16:creationId xmlns:a16="http://schemas.microsoft.com/office/drawing/2014/main" id="{1660DC2D-F4E9-7E42-8F48-404863BF0B64}"/>
              </a:ext>
            </a:extLst>
          </p:cNvPr>
          <p:cNvSpPr>
            <a:spLocks noGrp="1"/>
          </p:cNvSpPr>
          <p:nvPr>
            <p:ph type="body" sz="quarter" idx="19"/>
          </p:nvPr>
        </p:nvSpPr>
        <p:spPr/>
        <p:txBody>
          <a:bodyPr/>
          <a:lstStyle/>
          <a:p>
            <a:endParaRPr lang="en-US"/>
          </a:p>
        </p:txBody>
      </p:sp>
      <p:sp>
        <p:nvSpPr>
          <p:cNvPr id="14" name="Text Placeholder 13">
            <a:extLst>
              <a:ext uri="{FF2B5EF4-FFF2-40B4-BE49-F238E27FC236}">
                <a16:creationId xmlns:a16="http://schemas.microsoft.com/office/drawing/2014/main" id="{155C1AE9-9E13-0E49-9D10-87FFC0BB8ED4}"/>
              </a:ext>
            </a:extLst>
          </p:cNvPr>
          <p:cNvSpPr>
            <a:spLocks noGrp="1"/>
          </p:cNvSpPr>
          <p:nvPr>
            <p:ph type="body" idx="4294967295"/>
          </p:nvPr>
        </p:nvSpPr>
        <p:spPr>
          <a:xfrm>
            <a:off x="6811390" y="1600200"/>
            <a:ext cx="4270248" cy="1087755"/>
          </a:xfrm>
        </p:spPr>
        <p:txBody>
          <a:bodyPr/>
          <a:lstStyle/>
          <a:p>
            <a:pPr marL="0" indent="0">
              <a:lnSpc>
                <a:spcPts val="4200"/>
              </a:lnSpc>
              <a:buNone/>
            </a:pPr>
            <a:r>
              <a:rPr lang="en-US" sz="4200" dirty="0">
                <a:solidFill>
                  <a:schemeClr val="tx1"/>
                </a:solidFill>
                <a:latin typeface="Georgia" panose="02040502050405020303" pitchFamily="18" charset="0"/>
              </a:rPr>
              <a:t>Women &amp; LTC</a:t>
            </a:r>
          </a:p>
        </p:txBody>
      </p:sp>
      <p:sp>
        <p:nvSpPr>
          <p:cNvPr id="15" name="Title 14">
            <a:extLst>
              <a:ext uri="{FF2B5EF4-FFF2-40B4-BE49-F238E27FC236}">
                <a16:creationId xmlns:a16="http://schemas.microsoft.com/office/drawing/2014/main" id="{5EFBA833-B4F3-324F-9C87-CC51C971226B}"/>
              </a:ext>
            </a:extLst>
          </p:cNvPr>
          <p:cNvSpPr>
            <a:spLocks noGrp="1"/>
          </p:cNvSpPr>
          <p:nvPr>
            <p:ph type="ctrTitle"/>
          </p:nvPr>
        </p:nvSpPr>
        <p:spPr>
          <a:xfrm>
            <a:off x="6811390" y="2219268"/>
            <a:ext cx="4270248" cy="543066"/>
          </a:xfrm>
        </p:spPr>
        <p:txBody>
          <a:bodyPr/>
          <a:lstStyle/>
          <a:p>
            <a:r>
              <a:rPr lang="en-US" sz="1800" dirty="0"/>
              <a:t>Help female clients face the future with confidence</a:t>
            </a:r>
            <a:endParaRPr lang="en-US" dirty="0"/>
          </a:p>
        </p:txBody>
      </p:sp>
      <p:sp>
        <p:nvSpPr>
          <p:cNvPr id="17" name="TextBox 16">
            <a:extLst>
              <a:ext uri="{FF2B5EF4-FFF2-40B4-BE49-F238E27FC236}">
                <a16:creationId xmlns:a16="http://schemas.microsoft.com/office/drawing/2014/main" id="{B158C1DC-3B16-E544-9C39-B2D87E58A1B1}"/>
              </a:ext>
            </a:extLst>
          </p:cNvPr>
          <p:cNvSpPr txBox="1"/>
          <p:nvPr/>
        </p:nvSpPr>
        <p:spPr>
          <a:xfrm>
            <a:off x="722318" y="5752852"/>
            <a:ext cx="2743200" cy="646331"/>
          </a:xfrm>
          <a:prstGeom prst="rect">
            <a:avLst/>
          </a:prstGeom>
          <a:noFill/>
        </p:spPr>
        <p:txBody>
          <a:bodyPr wrap="square" lIns="0" tIns="0" rIns="0" bIns="0" rtlCol="0">
            <a:spAutoFit/>
          </a:bodyPr>
          <a:lstStyle/>
          <a:p>
            <a:pPr algn="l">
              <a:lnSpc>
                <a:spcPct val="100000"/>
              </a:lnSpc>
              <a:spcAft>
                <a:spcPts val="300"/>
              </a:spcAft>
            </a:pPr>
            <a:r>
              <a:rPr lang="en-US" sz="1000" b="1" dirty="0">
                <a:solidFill>
                  <a:schemeClr val="bg1"/>
                </a:solidFill>
                <a:cs typeface="Arial" panose="020B0604020202020204" pitchFamily="34" charset="0"/>
              </a:rPr>
              <a:t>Insurance products issued by:</a:t>
            </a:r>
          </a:p>
          <a:p>
            <a:pPr algn="l">
              <a:lnSpc>
                <a:spcPct val="100000"/>
              </a:lnSpc>
              <a:spcAft>
                <a:spcPts val="300"/>
              </a:spcAft>
            </a:pPr>
            <a:r>
              <a:rPr lang="en-US" sz="1000" b="1" dirty="0">
                <a:solidFill>
                  <a:schemeClr val="bg1"/>
                </a:solidFill>
                <a:cs typeface="Arial" panose="020B0604020202020204" pitchFamily="34" charset="0"/>
              </a:rPr>
              <a:t>The Lincoln National Life Insurance Company</a:t>
            </a:r>
          </a:p>
          <a:p>
            <a:pPr algn="l">
              <a:lnSpc>
                <a:spcPct val="100000"/>
              </a:lnSpc>
              <a:spcAft>
                <a:spcPts val="300"/>
              </a:spcAft>
            </a:pPr>
            <a:r>
              <a:rPr lang="en-US" sz="1000" b="1" dirty="0">
                <a:solidFill>
                  <a:schemeClr val="bg1"/>
                </a:solidFill>
                <a:cs typeface="Arial" panose="020B0604020202020204" pitchFamily="34" charset="0"/>
              </a:rPr>
              <a:t>Lincoln Life &amp; Annuity Company of New York </a:t>
            </a:r>
            <a:br>
              <a:rPr lang="en-US" sz="700" dirty="0">
                <a:solidFill>
                  <a:schemeClr val="bg1"/>
                </a:solidFill>
                <a:cs typeface="Arial" panose="020B0604020202020204" pitchFamily="34" charset="0"/>
              </a:rPr>
            </a:br>
            <a:endParaRPr lang="en-US" sz="700" dirty="0">
              <a:solidFill>
                <a:schemeClr val="bg1"/>
              </a:solidFill>
              <a:cs typeface="Arial" panose="020B0604020202020204" pitchFamily="34" charset="0"/>
            </a:endParaRPr>
          </a:p>
        </p:txBody>
      </p:sp>
      <p:graphicFrame>
        <p:nvGraphicFramePr>
          <p:cNvPr id="18" name="Table 17">
            <a:extLst>
              <a:ext uri="{FF2B5EF4-FFF2-40B4-BE49-F238E27FC236}">
                <a16:creationId xmlns:a16="http://schemas.microsoft.com/office/drawing/2014/main" id="{04EFF97A-5BBA-6944-AC5F-182DA96E02F9}"/>
              </a:ext>
            </a:extLst>
          </p:cNvPr>
          <p:cNvGraphicFramePr>
            <a:graphicFrameLocks noGrp="1"/>
          </p:cNvGraphicFramePr>
          <p:nvPr>
            <p:extLst>
              <p:ext uri="{D42A27DB-BD31-4B8C-83A1-F6EECF244321}">
                <p14:modId xmlns:p14="http://schemas.microsoft.com/office/powerpoint/2010/main" val="1981164260"/>
              </p:ext>
            </p:extLst>
          </p:nvPr>
        </p:nvGraphicFramePr>
        <p:xfrm>
          <a:off x="541580" y="4285943"/>
          <a:ext cx="1732923" cy="1356360"/>
        </p:xfrm>
        <a:graphic>
          <a:graphicData uri="http://schemas.openxmlformats.org/drawingml/2006/table">
            <a:tbl>
              <a:tblPr firstRow="1" bandRow="1">
                <a:tableStyleId>{5C22544A-7EE6-4342-B048-85BDC9FD1C3A}</a:tableStyleId>
              </a:tblPr>
              <a:tblGrid>
                <a:gridCol w="1732923">
                  <a:extLst>
                    <a:ext uri="{9D8B030D-6E8A-4147-A177-3AD203B41FA5}">
                      <a16:colId xmlns:a16="http://schemas.microsoft.com/office/drawing/2014/main" val="1814319551"/>
                    </a:ext>
                  </a:extLst>
                </a:gridCol>
              </a:tblGrid>
              <a:tr h="1181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Calibri" panose="020F0502020204030204" pitchFamily="34" charset="0"/>
                          <a:cs typeface="Calibri" panose="020F0502020204030204" pitchFamily="34" charset="0"/>
                        </a:rPr>
                        <a:t>Not a deposit</a:t>
                      </a:r>
                    </a:p>
                  </a:txBody>
                  <a:tcPr marL="27432" marR="27432" marT="18288" marB="1828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2084945"/>
                  </a:ext>
                </a:extLst>
              </a:tr>
              <a:tr h="1272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Calibri" panose="020F0502020204030204" pitchFamily="34" charset="0"/>
                          <a:cs typeface="Calibri" panose="020F0502020204030204" pitchFamily="34" charset="0"/>
                        </a:rPr>
                        <a:t>Not FDIC-insured</a:t>
                      </a:r>
                    </a:p>
                  </a:txBody>
                  <a:tcPr marL="27432" marR="27432" marT="18288" marB="1828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72388087"/>
                  </a:ext>
                </a:extLst>
              </a:tr>
              <a:tr h="1364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Calibri" panose="020F0502020204030204" pitchFamily="34" charset="0"/>
                          <a:cs typeface="Calibri" panose="020F0502020204030204" pitchFamily="34" charset="0"/>
                        </a:rPr>
                        <a:t>May go down in value</a:t>
                      </a:r>
                    </a:p>
                  </a:txBody>
                  <a:tcPr marL="27432" marR="27432" marT="18288" marB="1828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04006970"/>
                  </a:ext>
                </a:extLst>
              </a:tr>
              <a:tr h="213627">
                <a:tc>
                  <a:txBody>
                    <a:bodyPr/>
                    <a:lstStyle/>
                    <a:p>
                      <a:pPr>
                        <a:lnSpc>
                          <a:spcPct val="100000"/>
                        </a:lnSpc>
                      </a:pPr>
                      <a:r>
                        <a:rPr lang="en-US" sz="1100" b="1" dirty="0">
                          <a:solidFill>
                            <a:schemeClr val="bg1"/>
                          </a:solidFill>
                          <a:latin typeface="Calibri" panose="020F0502020204030204" pitchFamily="34" charset="0"/>
                          <a:cs typeface="Calibri" panose="020F0502020204030204" pitchFamily="34" charset="0"/>
                        </a:rPr>
                        <a:t>Not insured by any federal </a:t>
                      </a:r>
                      <a:br>
                        <a:rPr lang="en-US" sz="1100" b="1" dirty="0">
                          <a:solidFill>
                            <a:schemeClr val="bg1"/>
                          </a:solidFill>
                          <a:latin typeface="Calibri" panose="020F0502020204030204" pitchFamily="34" charset="0"/>
                          <a:cs typeface="Calibri" panose="020F0502020204030204" pitchFamily="34" charset="0"/>
                        </a:rPr>
                      </a:br>
                      <a:r>
                        <a:rPr lang="en-US" sz="1100" b="1" dirty="0">
                          <a:solidFill>
                            <a:schemeClr val="bg1"/>
                          </a:solidFill>
                          <a:latin typeface="Calibri" panose="020F0502020204030204" pitchFamily="34" charset="0"/>
                          <a:cs typeface="Calibri" panose="020F0502020204030204" pitchFamily="34" charset="0"/>
                        </a:rPr>
                        <a:t>government agency</a:t>
                      </a:r>
                    </a:p>
                  </a:txBody>
                  <a:tcPr marL="27432" marR="27432" marT="18288" marB="1828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06648019"/>
                  </a:ext>
                </a:extLst>
              </a:tr>
              <a:tr h="192291">
                <a:tc>
                  <a:txBody>
                    <a:bodyPr/>
                    <a:lstStyle/>
                    <a:p>
                      <a:pPr>
                        <a:lnSpc>
                          <a:spcPct val="100000"/>
                        </a:lnSpc>
                      </a:pPr>
                      <a:r>
                        <a:rPr lang="en-US" sz="1100" b="1" dirty="0">
                          <a:solidFill>
                            <a:schemeClr val="bg1"/>
                          </a:solidFill>
                          <a:latin typeface="Calibri" panose="020F0502020204030204" pitchFamily="34" charset="0"/>
                          <a:cs typeface="Calibri" panose="020F0502020204030204" pitchFamily="34" charset="0"/>
                        </a:rPr>
                        <a:t>Not guaranteed by any bank </a:t>
                      </a:r>
                      <a:br>
                        <a:rPr lang="en-US" sz="1100" b="1" dirty="0">
                          <a:solidFill>
                            <a:schemeClr val="bg1"/>
                          </a:solidFill>
                          <a:latin typeface="Calibri" panose="020F0502020204030204" pitchFamily="34" charset="0"/>
                          <a:cs typeface="Calibri" panose="020F0502020204030204" pitchFamily="34" charset="0"/>
                        </a:rPr>
                      </a:br>
                      <a:r>
                        <a:rPr lang="en-US" sz="1100" b="1" dirty="0">
                          <a:solidFill>
                            <a:schemeClr val="bg1"/>
                          </a:solidFill>
                          <a:latin typeface="Calibri" panose="020F0502020204030204" pitchFamily="34" charset="0"/>
                          <a:cs typeface="Calibri" panose="020F0502020204030204" pitchFamily="34" charset="0"/>
                        </a:rPr>
                        <a:t>or savings association</a:t>
                      </a:r>
                    </a:p>
                  </a:txBody>
                  <a:tcPr marL="27432" marR="27432" marT="18288" marB="1828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69583598"/>
                  </a:ext>
                </a:extLst>
              </a:tr>
            </a:tbl>
          </a:graphicData>
        </a:graphic>
      </p:graphicFrame>
      <p:sp>
        <p:nvSpPr>
          <p:cNvPr id="19" name="TextBox 18">
            <a:extLst>
              <a:ext uri="{FF2B5EF4-FFF2-40B4-BE49-F238E27FC236}">
                <a16:creationId xmlns:a16="http://schemas.microsoft.com/office/drawing/2014/main" id="{98801DE6-C626-7E47-99A3-46598B8F00DC}"/>
              </a:ext>
            </a:extLst>
          </p:cNvPr>
          <p:cNvSpPr txBox="1"/>
          <p:nvPr/>
        </p:nvSpPr>
        <p:spPr>
          <a:xfrm>
            <a:off x="571757" y="6458531"/>
            <a:ext cx="6949440" cy="107722"/>
          </a:xfrm>
          <a:prstGeom prst="rect">
            <a:avLst/>
          </a:prstGeom>
          <a:noFill/>
        </p:spPr>
        <p:txBody>
          <a:bodyPr wrap="square" lIns="0" tIns="0" rIns="0" bIns="0" rtlCol="0" anchor="b" anchorCtr="0">
            <a:spAutoFit/>
          </a:bodyPr>
          <a:lstStyle/>
          <a:p>
            <a:r>
              <a:rPr lang="en-US" sz="700" b="1" kern="400" dirty="0">
                <a:solidFill>
                  <a:schemeClr val="bg1"/>
                </a:solidFill>
                <a:cs typeface="Arial" panose="020B0604020202020204" pitchFamily="34" charset="0"/>
              </a:rPr>
              <a:t> </a:t>
            </a:r>
          </a:p>
        </p:txBody>
      </p:sp>
      <p:sp>
        <p:nvSpPr>
          <p:cNvPr id="21" name="TextBox 20">
            <a:extLst>
              <a:ext uri="{FF2B5EF4-FFF2-40B4-BE49-F238E27FC236}">
                <a16:creationId xmlns:a16="http://schemas.microsoft.com/office/drawing/2014/main" id="{D2594E52-45F7-9545-9F28-9F1DD9A1F8B5}"/>
              </a:ext>
            </a:extLst>
          </p:cNvPr>
          <p:cNvSpPr txBox="1"/>
          <p:nvPr/>
        </p:nvSpPr>
        <p:spPr>
          <a:xfrm>
            <a:off x="722318" y="6491516"/>
            <a:ext cx="1371446" cy="153888"/>
          </a:xfrm>
          <a:prstGeom prst="rect">
            <a:avLst/>
          </a:prstGeom>
          <a:noFill/>
        </p:spPr>
        <p:txBody>
          <a:bodyPr wrap="square" lIns="0" tIns="0" rIns="0" bIns="0" rtlCol="0" anchor="b" anchorCtr="0">
            <a:spAutoFit/>
          </a:bodyPr>
          <a:lstStyle/>
          <a:p>
            <a:r>
              <a:rPr lang="en-US" sz="1000" b="1" dirty="0">
                <a:solidFill>
                  <a:schemeClr val="bg1"/>
                </a:solidFill>
              </a:rPr>
              <a:t>LCN-3007054-032320</a:t>
            </a:r>
            <a:endParaRPr lang="en-US" sz="400" b="1" kern="400" dirty="0">
              <a:solidFill>
                <a:schemeClr val="bg1"/>
              </a:solidFill>
              <a:cs typeface="Arial" panose="020B0604020202020204" pitchFamily="34" charset="0"/>
            </a:endParaRPr>
          </a:p>
        </p:txBody>
      </p:sp>
      <p:sp>
        <p:nvSpPr>
          <p:cNvPr id="22" name="TextBox 21">
            <a:extLst>
              <a:ext uri="{FF2B5EF4-FFF2-40B4-BE49-F238E27FC236}">
                <a16:creationId xmlns:a16="http://schemas.microsoft.com/office/drawing/2014/main" id="{642C6A74-7FA3-1D44-9FFF-6BF2C5612318}"/>
              </a:ext>
            </a:extLst>
          </p:cNvPr>
          <p:cNvSpPr txBox="1"/>
          <p:nvPr/>
        </p:nvSpPr>
        <p:spPr>
          <a:xfrm>
            <a:off x="9011010" y="6443321"/>
            <a:ext cx="2115541" cy="153888"/>
          </a:xfrm>
          <a:prstGeom prst="rect">
            <a:avLst/>
          </a:prstGeom>
          <a:noFill/>
        </p:spPr>
        <p:txBody>
          <a:bodyPr wrap="square" lIns="0" tIns="0" rIns="0" bIns="0" rtlCol="0" anchor="b" anchorCtr="0">
            <a:spAutoFit/>
          </a:bodyPr>
          <a:lstStyle/>
          <a:p>
            <a:pPr algn="r"/>
            <a:r>
              <a:rPr lang="en-US" sz="700" kern="400" dirty="0">
                <a:solidFill>
                  <a:schemeClr val="bg1"/>
                </a:solidFill>
                <a:cs typeface="Arial" panose="020B0604020202020204" pitchFamily="34" charset="0"/>
              </a:rPr>
              <a:t>©</a:t>
            </a:r>
            <a:r>
              <a:rPr lang="en-US" sz="1000" kern="400" dirty="0">
                <a:solidFill>
                  <a:schemeClr val="bg1"/>
                </a:solidFill>
                <a:cs typeface="Arial" panose="020B0604020202020204" pitchFamily="34" charset="0"/>
              </a:rPr>
              <a:t>2020 Lincoln National Corporation</a:t>
            </a:r>
            <a:endParaRPr lang="en-US" sz="700" kern="400" dirty="0">
              <a:solidFill>
                <a:schemeClr val="bg1"/>
              </a:solidFill>
              <a:cs typeface="Arial" panose="020B0604020202020204" pitchFamily="34" charset="0"/>
            </a:endParaRPr>
          </a:p>
        </p:txBody>
      </p:sp>
      <p:sp>
        <p:nvSpPr>
          <p:cNvPr id="23" name="TextBox 22">
            <a:extLst>
              <a:ext uri="{FF2B5EF4-FFF2-40B4-BE49-F238E27FC236}">
                <a16:creationId xmlns:a16="http://schemas.microsoft.com/office/drawing/2014/main" id="{30286D19-2707-5C45-87C3-14444B8A0E3D}"/>
              </a:ext>
            </a:extLst>
          </p:cNvPr>
          <p:cNvSpPr txBox="1"/>
          <p:nvPr/>
        </p:nvSpPr>
        <p:spPr>
          <a:xfrm>
            <a:off x="11343761" y="6458531"/>
            <a:ext cx="301752" cy="107722"/>
          </a:xfrm>
          <a:prstGeom prst="rect">
            <a:avLst/>
          </a:prstGeom>
          <a:noFill/>
        </p:spPr>
        <p:txBody>
          <a:bodyPr wrap="square" lIns="0" tIns="0" rIns="0" bIns="0" rtlCol="0" anchor="b" anchorCtr="0">
            <a:spAutoFit/>
          </a:bodyPr>
          <a:lstStyle/>
          <a:p>
            <a:pPr algn="r"/>
            <a:fld id="{6A80CFBF-9CAB-4605-9923-D5636131B333}" type="slidenum">
              <a:rPr lang="en-US" sz="700" kern="400" baseline="0" smtClean="0">
                <a:solidFill>
                  <a:schemeClr val="bg1"/>
                </a:solidFill>
                <a:latin typeface="+mn-lt"/>
                <a:cs typeface="Arial" panose="020B0604020202020204" pitchFamily="34" charset="0"/>
              </a:rPr>
              <a:pPr algn="r"/>
              <a:t>1</a:t>
            </a:fld>
            <a:endParaRPr lang="en-US" sz="700" kern="400" baseline="0" dirty="0">
              <a:solidFill>
                <a:schemeClr val="bg1"/>
              </a:solidFill>
              <a:latin typeface="+mn-lt"/>
              <a:cs typeface="Arial" panose="020B0604020202020204" pitchFamily="34" charset="0"/>
            </a:endParaRPr>
          </a:p>
        </p:txBody>
      </p:sp>
      <p:pic>
        <p:nvPicPr>
          <p:cNvPr id="29" name="Picture 28" descr="A picture containing drawing&#10;&#10;Description automatically generated">
            <a:extLst>
              <a:ext uri="{FF2B5EF4-FFF2-40B4-BE49-F238E27FC236}">
                <a16:creationId xmlns:a16="http://schemas.microsoft.com/office/drawing/2014/main" id="{59FDFD47-2699-DE48-974A-2B6647C8D1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827" y="503450"/>
            <a:ext cx="1371446" cy="434002"/>
          </a:xfrm>
          <a:prstGeom prst="rect">
            <a:avLst/>
          </a:prstGeom>
        </p:spPr>
      </p:pic>
      <p:sp>
        <p:nvSpPr>
          <p:cNvPr id="25" name="TextBox 24">
            <a:extLst>
              <a:ext uri="{FF2B5EF4-FFF2-40B4-BE49-F238E27FC236}">
                <a16:creationId xmlns:a16="http://schemas.microsoft.com/office/drawing/2014/main" id="{3993665B-61CB-4532-BE09-765728DC7C09}"/>
              </a:ext>
            </a:extLst>
          </p:cNvPr>
          <p:cNvSpPr txBox="1"/>
          <p:nvPr/>
        </p:nvSpPr>
        <p:spPr>
          <a:xfrm>
            <a:off x="4200802" y="6503417"/>
            <a:ext cx="3429000" cy="153888"/>
          </a:xfrm>
          <a:prstGeom prst="rect">
            <a:avLst/>
          </a:prstGeom>
          <a:solidFill>
            <a:schemeClr val="bg1">
              <a:lumMod val="85000"/>
            </a:schemeClr>
          </a:solidFill>
        </p:spPr>
        <p:txBody>
          <a:bodyPr wrap="square" lIns="0" tIns="0" rIns="0" bIns="0" rtlCol="0" anchor="b" anchorCtr="0">
            <a:spAutoFit/>
          </a:bodyPr>
          <a:lstStyle/>
          <a:p>
            <a:r>
              <a:rPr lang="en-US" sz="1000" b="1" dirty="0"/>
              <a:t> For financial professional use only. Not for use with the public. </a:t>
            </a:r>
            <a:endParaRPr lang="en-US" sz="400" b="1" kern="400" dirty="0">
              <a:cs typeface="Arial" panose="020B0604020202020204" pitchFamily="34" charset="0"/>
            </a:endParaRPr>
          </a:p>
        </p:txBody>
      </p:sp>
    </p:spTree>
    <p:extLst>
      <p:ext uri="{BB962C8B-B14F-4D97-AF65-F5344CB8AC3E}">
        <p14:creationId xmlns:p14="http://schemas.microsoft.com/office/powerpoint/2010/main" val="150173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AB77C3D-C0C0-5644-8E85-30766D5650B3}"/>
              </a:ext>
            </a:extLst>
          </p:cNvPr>
          <p:cNvSpPr txBox="1"/>
          <p:nvPr/>
        </p:nvSpPr>
        <p:spPr>
          <a:xfrm>
            <a:off x="3456816" y="2438400"/>
            <a:ext cx="3905001" cy="861774"/>
          </a:xfrm>
          <a:prstGeom prst="rect">
            <a:avLst/>
          </a:prstGeom>
          <a:noFill/>
        </p:spPr>
        <p:txBody>
          <a:bodyPr wrap="square" lIns="0" tIns="0" rIns="0" bIns="0" rtlCol="0">
            <a:spAutoFit/>
          </a:bodyPr>
          <a:lstStyle/>
          <a:p>
            <a:r>
              <a:rPr lang="en-US" sz="2800" dirty="0">
                <a:cs typeface="Arial" panose="020B0604020202020204" pitchFamily="34" charset="0"/>
              </a:rPr>
              <a:t>Who do you think needs a long-term care plan?</a:t>
            </a:r>
          </a:p>
        </p:txBody>
      </p:sp>
      <p:sp>
        <p:nvSpPr>
          <p:cNvPr id="14" name="Title 1">
            <a:extLst>
              <a:ext uri="{FF2B5EF4-FFF2-40B4-BE49-F238E27FC236}">
                <a16:creationId xmlns:a16="http://schemas.microsoft.com/office/drawing/2014/main" id="{6815AD7B-8156-E140-A731-22CC9C04FFE7}"/>
              </a:ext>
            </a:extLst>
          </p:cNvPr>
          <p:cNvSpPr txBox="1">
            <a:spLocks/>
          </p:cNvSpPr>
          <p:nvPr/>
        </p:nvSpPr>
        <p:spPr>
          <a:xfrm>
            <a:off x="577596" y="609600"/>
            <a:ext cx="11036808" cy="521208"/>
          </a:xfrm>
          <a:prstGeom prst="rect">
            <a:avLst/>
          </a:prstGeom>
        </p:spPr>
        <p:txBody>
          <a:bodyPr/>
          <a:lst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a:lstStyle>
          <a:p>
            <a:r>
              <a:rPr lang="en-US" sz="3000" dirty="0">
                <a:solidFill>
                  <a:schemeClr val="accent1"/>
                </a:solidFill>
              </a:rPr>
              <a:t>Conversation starter</a:t>
            </a:r>
          </a:p>
        </p:txBody>
      </p:sp>
      <p:grpSp>
        <p:nvGrpSpPr>
          <p:cNvPr id="15" name="Group 14">
            <a:extLst>
              <a:ext uri="{FF2B5EF4-FFF2-40B4-BE49-F238E27FC236}">
                <a16:creationId xmlns:a16="http://schemas.microsoft.com/office/drawing/2014/main" id="{AC0D533D-2A30-5C4C-BBBC-50FF2FCEBBB9}"/>
              </a:ext>
            </a:extLst>
          </p:cNvPr>
          <p:cNvGrpSpPr/>
          <p:nvPr/>
        </p:nvGrpSpPr>
        <p:grpSpPr>
          <a:xfrm>
            <a:off x="1889798" y="2349673"/>
            <a:ext cx="1052187" cy="1052187"/>
            <a:chOff x="8956111" y="876823"/>
            <a:chExt cx="1227550" cy="1227550"/>
          </a:xfrm>
        </p:grpSpPr>
        <p:sp>
          <p:nvSpPr>
            <p:cNvPr id="16" name="Rectangle 15">
              <a:extLst>
                <a:ext uri="{FF2B5EF4-FFF2-40B4-BE49-F238E27FC236}">
                  <a16:creationId xmlns:a16="http://schemas.microsoft.com/office/drawing/2014/main" id="{C1534698-A5A2-794D-A522-AF41E154DA56}"/>
                </a:ext>
              </a:extLst>
            </p:cNvPr>
            <p:cNvSpPr/>
            <p:nvPr/>
          </p:nvSpPr>
          <p:spPr>
            <a:xfrm>
              <a:off x="8956111" y="876823"/>
              <a:ext cx="1227550" cy="1227550"/>
            </a:xfrm>
            <a:prstGeom prst="rect">
              <a:avLst/>
            </a:prstGeom>
            <a:solidFill>
              <a:schemeClr val="accent1"/>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picture containing drawing&#10;&#10;Description automatically generated">
              <a:extLst>
                <a:ext uri="{FF2B5EF4-FFF2-40B4-BE49-F238E27FC236}">
                  <a16:creationId xmlns:a16="http://schemas.microsoft.com/office/drawing/2014/main" id="{D7EAA5D1-74CD-7043-B1ED-E32F660EA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499" y="1135692"/>
              <a:ext cx="739167" cy="689889"/>
            </a:xfrm>
            <a:prstGeom prst="rect">
              <a:avLst/>
            </a:prstGeom>
            <a:noFill/>
            <a:ln>
              <a:noFill/>
            </a:ln>
          </p:spPr>
        </p:pic>
      </p:grpSp>
      <p:cxnSp>
        <p:nvCxnSpPr>
          <p:cNvPr id="18" name="Straight Connector 17">
            <a:extLst>
              <a:ext uri="{FF2B5EF4-FFF2-40B4-BE49-F238E27FC236}">
                <a16:creationId xmlns:a16="http://schemas.microsoft.com/office/drawing/2014/main" id="{55E9601B-58BC-684D-B304-3C8A39D3DF6D}"/>
              </a:ext>
            </a:extLst>
          </p:cNvPr>
          <p:cNvCxnSpPr>
            <a:cxnSpLocks/>
          </p:cNvCxnSpPr>
          <p:nvPr/>
        </p:nvCxnSpPr>
        <p:spPr>
          <a:xfrm flipH="1">
            <a:off x="3195702" y="2362200"/>
            <a:ext cx="4698" cy="1047431"/>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527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399E-ECC9-EA43-8E9E-EB4092203899}"/>
              </a:ext>
            </a:extLst>
          </p:cNvPr>
          <p:cNvSpPr>
            <a:spLocks noGrp="1"/>
          </p:cNvSpPr>
          <p:nvPr>
            <p:ph type="title"/>
          </p:nvPr>
        </p:nvSpPr>
        <p:spPr>
          <a:xfrm>
            <a:off x="571641" y="830318"/>
            <a:ext cx="11036808" cy="521208"/>
          </a:xfrm>
        </p:spPr>
        <p:txBody>
          <a:bodyPr/>
          <a:lstStyle/>
          <a:p>
            <a:r>
              <a:rPr lang="en-US" sz="3000" dirty="0">
                <a:solidFill>
                  <a:srgbClr val="C00000"/>
                </a:solidFill>
              </a:rPr>
              <a:t>Everyone needs an LTC plan in place, including: </a:t>
            </a:r>
          </a:p>
        </p:txBody>
      </p:sp>
      <p:sp>
        <p:nvSpPr>
          <p:cNvPr id="15" name="Text Placeholder 3">
            <a:extLst>
              <a:ext uri="{FF2B5EF4-FFF2-40B4-BE49-F238E27FC236}">
                <a16:creationId xmlns:a16="http://schemas.microsoft.com/office/drawing/2014/main" id="{731BC390-82EB-F34D-85ED-3C4C2F75A48A}"/>
              </a:ext>
            </a:extLst>
          </p:cNvPr>
          <p:cNvSpPr txBox="1">
            <a:spLocks/>
          </p:cNvSpPr>
          <p:nvPr/>
        </p:nvSpPr>
        <p:spPr>
          <a:xfrm>
            <a:off x="571641" y="1309611"/>
            <a:ext cx="10858359" cy="4184984"/>
          </a:xfrm>
          <a:prstGeom prst="rect">
            <a:avLst/>
          </a:prstGeom>
        </p:spPr>
        <p:txBody>
          <a:bodyPr/>
          <a:lstStyle>
            <a:lvl1pPr marL="182880" indent="-182880"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600" kern="400" baseline="0">
                <a:solidFill>
                  <a:schemeClr val="tx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chemeClr val="accent4"/>
              </a:buClr>
              <a:buSzPct val="120000"/>
              <a:buNone/>
              <a:defRPr/>
            </a:pPr>
            <a:endParaRPr lang="en-US" altLang="en-US" dirty="0"/>
          </a:p>
        </p:txBody>
      </p:sp>
      <p:grpSp>
        <p:nvGrpSpPr>
          <p:cNvPr id="6" name="Group 5">
            <a:extLst>
              <a:ext uri="{FF2B5EF4-FFF2-40B4-BE49-F238E27FC236}">
                <a16:creationId xmlns:a16="http://schemas.microsoft.com/office/drawing/2014/main" id="{67DACD9A-8AF0-F246-A58E-663CC1807CC8}"/>
              </a:ext>
            </a:extLst>
          </p:cNvPr>
          <p:cNvGrpSpPr/>
          <p:nvPr/>
        </p:nvGrpSpPr>
        <p:grpSpPr>
          <a:xfrm>
            <a:off x="8075182" y="1667272"/>
            <a:ext cx="3082530" cy="3963017"/>
            <a:chOff x="8075182" y="1667272"/>
            <a:chExt cx="3082530" cy="3963017"/>
          </a:xfrm>
        </p:grpSpPr>
        <p:grpSp>
          <p:nvGrpSpPr>
            <p:cNvPr id="20" name="Group 19">
              <a:extLst>
                <a:ext uri="{FF2B5EF4-FFF2-40B4-BE49-F238E27FC236}">
                  <a16:creationId xmlns:a16="http://schemas.microsoft.com/office/drawing/2014/main" id="{20253462-D2C6-3C4C-B434-B1BB96D6F212}"/>
                </a:ext>
              </a:extLst>
            </p:cNvPr>
            <p:cNvGrpSpPr/>
            <p:nvPr/>
          </p:nvGrpSpPr>
          <p:grpSpPr>
            <a:xfrm>
              <a:off x="8075182" y="1667272"/>
              <a:ext cx="3082530" cy="3963017"/>
              <a:chOff x="8075182" y="1859411"/>
              <a:chExt cx="3082530" cy="3963017"/>
            </a:xfrm>
          </p:grpSpPr>
          <p:sp>
            <p:nvSpPr>
              <p:cNvPr id="38" name="Oval 37">
                <a:extLst>
                  <a:ext uri="{FF2B5EF4-FFF2-40B4-BE49-F238E27FC236}">
                    <a16:creationId xmlns:a16="http://schemas.microsoft.com/office/drawing/2014/main" id="{8E93A53C-4B39-B54E-9671-97ADA810C047}"/>
                  </a:ext>
                </a:extLst>
              </p:cNvPr>
              <p:cNvSpPr/>
              <p:nvPr/>
            </p:nvSpPr>
            <p:spPr>
              <a:xfrm>
                <a:off x="8075182" y="1859411"/>
                <a:ext cx="459217" cy="440175"/>
              </a:xfrm>
              <a:prstGeom prst="ellipse">
                <a:avLst/>
              </a:prstGeom>
              <a:solidFill>
                <a:srgbClr val="00B9B5"/>
              </a:solidFill>
              <a:ln w="31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3</a:t>
                </a:r>
              </a:p>
            </p:txBody>
          </p:sp>
          <p:sp>
            <p:nvSpPr>
              <p:cNvPr id="39" name="TextBox 38">
                <a:extLst>
                  <a:ext uri="{FF2B5EF4-FFF2-40B4-BE49-F238E27FC236}">
                    <a16:creationId xmlns:a16="http://schemas.microsoft.com/office/drawing/2014/main" id="{94F507F5-5179-974D-B0E4-298C9E7A9CB5}"/>
                  </a:ext>
                </a:extLst>
              </p:cNvPr>
              <p:cNvSpPr txBox="1"/>
              <p:nvPr/>
            </p:nvSpPr>
            <p:spPr>
              <a:xfrm>
                <a:off x="8075182" y="4463128"/>
                <a:ext cx="3064041" cy="307777"/>
              </a:xfrm>
              <a:prstGeom prst="rect">
                <a:avLst/>
              </a:prstGeom>
              <a:noFill/>
            </p:spPr>
            <p:txBody>
              <a:bodyPr wrap="square" lIns="0" tIns="0" rIns="0" bIns="0" rtlCol="0">
                <a:spAutoFit/>
              </a:bodyPr>
              <a:lstStyle/>
              <a:p>
                <a:pPr algn="l"/>
                <a:r>
                  <a:rPr lang="en-US" sz="2000" dirty="0">
                    <a:cs typeface="Arial" panose="020B0604020202020204" pitchFamily="34" charset="0"/>
                  </a:rPr>
                  <a:t>Retirees </a:t>
                </a:r>
              </a:p>
            </p:txBody>
          </p:sp>
          <p:sp>
            <p:nvSpPr>
              <p:cNvPr id="23" name="TextBox 22">
                <a:extLst>
                  <a:ext uri="{FF2B5EF4-FFF2-40B4-BE49-F238E27FC236}">
                    <a16:creationId xmlns:a16="http://schemas.microsoft.com/office/drawing/2014/main" id="{1CBBC620-3D9B-7542-87F0-CD4C26650912}"/>
                  </a:ext>
                </a:extLst>
              </p:cNvPr>
              <p:cNvSpPr txBox="1"/>
              <p:nvPr/>
            </p:nvSpPr>
            <p:spPr>
              <a:xfrm>
                <a:off x="8075182" y="4837543"/>
                <a:ext cx="3082530" cy="984885"/>
              </a:xfrm>
              <a:prstGeom prst="rect">
                <a:avLst/>
              </a:prstGeom>
              <a:noFill/>
            </p:spPr>
            <p:txBody>
              <a:bodyPr wrap="square" lIns="0" tIns="0" rIns="0" bIns="0" rtlCol="0">
                <a:spAutoFit/>
              </a:bodyPr>
              <a:lstStyle/>
              <a:p>
                <a:r>
                  <a:rPr lang="en-US" sz="1600" dirty="0">
                    <a:cs typeface="Arial" panose="020B0604020202020204" pitchFamily="34" charset="0"/>
                  </a:rPr>
                  <a:t>May be financially comfortable in retirement, be able to reposition assets and are focusing on passing wealth along to future generations.</a:t>
                </a:r>
              </a:p>
            </p:txBody>
          </p:sp>
        </p:grpSp>
        <p:pic>
          <p:nvPicPr>
            <p:cNvPr id="14" name="Picture 13">
              <a:extLst>
                <a:ext uri="{FF2B5EF4-FFF2-40B4-BE49-F238E27FC236}">
                  <a16:creationId xmlns:a16="http://schemas.microsoft.com/office/drawing/2014/main" id="{F9583D85-C221-4B44-AE37-816EF13D3113}"/>
                </a:ext>
              </a:extLst>
            </p:cNvPr>
            <p:cNvPicPr>
              <a:picLocks noChangeAspect="1"/>
            </p:cNvPicPr>
            <p:nvPr/>
          </p:nvPicPr>
          <p:blipFill>
            <a:blip r:embed="rId3"/>
            <a:stretch>
              <a:fillRect/>
            </a:stretch>
          </p:blipFill>
          <p:spPr>
            <a:xfrm>
              <a:off x="8075182" y="2235976"/>
              <a:ext cx="2642942" cy="1846438"/>
            </a:xfrm>
            <a:prstGeom prst="rect">
              <a:avLst/>
            </a:prstGeom>
          </p:spPr>
        </p:pic>
      </p:grpSp>
      <p:grpSp>
        <p:nvGrpSpPr>
          <p:cNvPr id="5" name="Group 4">
            <a:extLst>
              <a:ext uri="{FF2B5EF4-FFF2-40B4-BE49-F238E27FC236}">
                <a16:creationId xmlns:a16="http://schemas.microsoft.com/office/drawing/2014/main" id="{24E9DDC8-0B50-6D45-A6D7-BD3AB47557FD}"/>
              </a:ext>
            </a:extLst>
          </p:cNvPr>
          <p:cNvGrpSpPr/>
          <p:nvPr/>
        </p:nvGrpSpPr>
        <p:grpSpPr>
          <a:xfrm>
            <a:off x="4310614" y="1667272"/>
            <a:ext cx="3092542" cy="3997605"/>
            <a:chOff x="4310614" y="1667272"/>
            <a:chExt cx="3092542" cy="3997605"/>
          </a:xfrm>
        </p:grpSpPr>
        <p:grpSp>
          <p:nvGrpSpPr>
            <p:cNvPr id="11" name="Group 10">
              <a:extLst>
                <a:ext uri="{FF2B5EF4-FFF2-40B4-BE49-F238E27FC236}">
                  <a16:creationId xmlns:a16="http://schemas.microsoft.com/office/drawing/2014/main" id="{4A01048B-00B2-8846-984E-109EA9E667C0}"/>
                </a:ext>
              </a:extLst>
            </p:cNvPr>
            <p:cNvGrpSpPr/>
            <p:nvPr/>
          </p:nvGrpSpPr>
          <p:grpSpPr>
            <a:xfrm>
              <a:off x="4310614" y="1667272"/>
              <a:ext cx="3092542" cy="3997605"/>
              <a:chOff x="4310614" y="1859411"/>
              <a:chExt cx="3092542" cy="3997605"/>
            </a:xfrm>
          </p:grpSpPr>
          <p:grpSp>
            <p:nvGrpSpPr>
              <p:cNvPr id="33" name="Group 32">
                <a:extLst>
                  <a:ext uri="{FF2B5EF4-FFF2-40B4-BE49-F238E27FC236}">
                    <a16:creationId xmlns:a16="http://schemas.microsoft.com/office/drawing/2014/main" id="{70DD7C54-C4F1-C44C-9698-F4A1A12CE7D9}"/>
                  </a:ext>
                </a:extLst>
              </p:cNvPr>
              <p:cNvGrpSpPr/>
              <p:nvPr/>
            </p:nvGrpSpPr>
            <p:grpSpPr>
              <a:xfrm>
                <a:off x="4310614" y="1859411"/>
                <a:ext cx="3074053" cy="2919502"/>
                <a:chOff x="607583" y="1859411"/>
                <a:chExt cx="3074053" cy="2919502"/>
              </a:xfrm>
            </p:grpSpPr>
            <p:sp>
              <p:nvSpPr>
                <p:cNvPr id="34" name="Oval 33">
                  <a:extLst>
                    <a:ext uri="{FF2B5EF4-FFF2-40B4-BE49-F238E27FC236}">
                      <a16:creationId xmlns:a16="http://schemas.microsoft.com/office/drawing/2014/main" id="{F92D1648-809D-7742-A3CE-1292514A4225}"/>
                    </a:ext>
                  </a:extLst>
                </p:cNvPr>
                <p:cNvSpPr/>
                <p:nvPr/>
              </p:nvSpPr>
              <p:spPr>
                <a:xfrm>
                  <a:off x="607583" y="1859411"/>
                  <a:ext cx="459217" cy="440175"/>
                </a:xfrm>
                <a:prstGeom prst="ellipse">
                  <a:avLst/>
                </a:prstGeom>
                <a:solidFill>
                  <a:srgbClr val="00B9B5"/>
                </a:solidFill>
                <a:ln w="31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2</a:t>
                  </a:r>
                </a:p>
              </p:txBody>
            </p:sp>
            <p:sp>
              <p:nvSpPr>
                <p:cNvPr id="35" name="TextBox 34">
                  <a:extLst>
                    <a:ext uri="{FF2B5EF4-FFF2-40B4-BE49-F238E27FC236}">
                      <a16:creationId xmlns:a16="http://schemas.microsoft.com/office/drawing/2014/main" id="{4C64A0A0-4F6A-444C-9B26-DC910C503FD4}"/>
                    </a:ext>
                  </a:extLst>
                </p:cNvPr>
                <p:cNvSpPr txBox="1"/>
                <p:nvPr/>
              </p:nvSpPr>
              <p:spPr>
                <a:xfrm>
                  <a:off x="617595" y="4471136"/>
                  <a:ext cx="3064041" cy="307777"/>
                </a:xfrm>
                <a:prstGeom prst="rect">
                  <a:avLst/>
                </a:prstGeom>
                <a:noFill/>
              </p:spPr>
              <p:txBody>
                <a:bodyPr wrap="square" lIns="0" tIns="0" rIns="0" bIns="0" rtlCol="0">
                  <a:spAutoFit/>
                </a:bodyPr>
                <a:lstStyle/>
                <a:p>
                  <a:pPr algn="l"/>
                  <a:r>
                    <a:rPr lang="en-US" sz="2000" dirty="0">
                      <a:cs typeface="Arial" panose="020B0604020202020204" pitchFamily="34" charset="0"/>
                    </a:rPr>
                    <a:t>Pre-retirees </a:t>
                  </a:r>
                </a:p>
              </p:txBody>
            </p:sp>
          </p:grpSp>
          <p:sp>
            <p:nvSpPr>
              <p:cNvPr id="22" name="TextBox 21">
                <a:extLst>
                  <a:ext uri="{FF2B5EF4-FFF2-40B4-BE49-F238E27FC236}">
                    <a16:creationId xmlns:a16="http://schemas.microsoft.com/office/drawing/2014/main" id="{8C3E4A08-341C-A746-9773-5288D89491C6}"/>
                  </a:ext>
                </a:extLst>
              </p:cNvPr>
              <p:cNvSpPr txBox="1"/>
              <p:nvPr/>
            </p:nvSpPr>
            <p:spPr>
              <a:xfrm>
                <a:off x="4320626" y="4872131"/>
                <a:ext cx="3082530" cy="984885"/>
              </a:xfrm>
              <a:prstGeom prst="rect">
                <a:avLst/>
              </a:prstGeom>
              <a:noFill/>
            </p:spPr>
            <p:txBody>
              <a:bodyPr wrap="square" lIns="0" tIns="0" rIns="0" bIns="0" rtlCol="0">
                <a:spAutoFit/>
              </a:bodyPr>
              <a:lstStyle/>
              <a:p>
                <a:r>
                  <a:rPr lang="en-US" sz="1600" dirty="0">
                    <a:cs typeface="Arial" panose="020B0604020202020204" pitchFamily="34" charset="0"/>
                  </a:rPr>
                  <a:t>May be on track with retirement, but don’t have designated LTC funds and wouldn’t want their children to become their caregivers.</a:t>
                </a:r>
              </a:p>
            </p:txBody>
          </p:sp>
        </p:grpSp>
        <p:pic>
          <p:nvPicPr>
            <p:cNvPr id="16" name="Picture 15">
              <a:extLst>
                <a:ext uri="{FF2B5EF4-FFF2-40B4-BE49-F238E27FC236}">
                  <a16:creationId xmlns:a16="http://schemas.microsoft.com/office/drawing/2014/main" id="{9442C08B-A59D-47C2-9E85-86DE3CDE1552}"/>
                </a:ext>
              </a:extLst>
            </p:cNvPr>
            <p:cNvPicPr>
              <a:picLocks noChangeAspect="1"/>
            </p:cNvPicPr>
            <p:nvPr/>
          </p:nvPicPr>
          <p:blipFill>
            <a:blip r:embed="rId4"/>
            <a:stretch>
              <a:fillRect/>
            </a:stretch>
          </p:blipFill>
          <p:spPr>
            <a:xfrm>
              <a:off x="4320626" y="2247992"/>
              <a:ext cx="2613574" cy="1837856"/>
            </a:xfrm>
            <a:prstGeom prst="rect">
              <a:avLst/>
            </a:prstGeom>
          </p:spPr>
        </p:pic>
      </p:grpSp>
      <p:grpSp>
        <p:nvGrpSpPr>
          <p:cNvPr id="4" name="Group 3">
            <a:extLst>
              <a:ext uri="{FF2B5EF4-FFF2-40B4-BE49-F238E27FC236}">
                <a16:creationId xmlns:a16="http://schemas.microsoft.com/office/drawing/2014/main" id="{C516F684-BFAE-FA40-B714-43E76075AEE5}"/>
              </a:ext>
            </a:extLst>
          </p:cNvPr>
          <p:cNvGrpSpPr/>
          <p:nvPr/>
        </p:nvGrpSpPr>
        <p:grpSpPr>
          <a:xfrm>
            <a:off x="609600" y="1667272"/>
            <a:ext cx="3131117" cy="4015898"/>
            <a:chOff x="609600" y="1667272"/>
            <a:chExt cx="3131117" cy="4015898"/>
          </a:xfrm>
        </p:grpSpPr>
        <p:grpSp>
          <p:nvGrpSpPr>
            <p:cNvPr id="10" name="Group 9">
              <a:extLst>
                <a:ext uri="{FF2B5EF4-FFF2-40B4-BE49-F238E27FC236}">
                  <a16:creationId xmlns:a16="http://schemas.microsoft.com/office/drawing/2014/main" id="{8562049A-58A6-B94D-9B3D-AE89C8C0F963}"/>
                </a:ext>
              </a:extLst>
            </p:cNvPr>
            <p:cNvGrpSpPr/>
            <p:nvPr/>
          </p:nvGrpSpPr>
          <p:grpSpPr>
            <a:xfrm>
              <a:off x="609600" y="1667272"/>
              <a:ext cx="3131117" cy="4015898"/>
              <a:chOff x="609600" y="1859411"/>
              <a:chExt cx="3131117" cy="4015898"/>
            </a:xfrm>
          </p:grpSpPr>
          <p:sp>
            <p:nvSpPr>
              <p:cNvPr id="3" name="TextBox 2">
                <a:extLst>
                  <a:ext uri="{FF2B5EF4-FFF2-40B4-BE49-F238E27FC236}">
                    <a16:creationId xmlns:a16="http://schemas.microsoft.com/office/drawing/2014/main" id="{E214BCCE-A723-4E4E-ADAE-07C48CA6F882}"/>
                  </a:ext>
                </a:extLst>
              </p:cNvPr>
              <p:cNvSpPr txBox="1"/>
              <p:nvPr/>
            </p:nvSpPr>
            <p:spPr>
              <a:xfrm>
                <a:off x="647368" y="4890424"/>
                <a:ext cx="3082530" cy="984885"/>
              </a:xfrm>
              <a:prstGeom prst="rect">
                <a:avLst/>
              </a:prstGeom>
              <a:noFill/>
            </p:spPr>
            <p:txBody>
              <a:bodyPr wrap="square" lIns="0" tIns="0" rIns="0" bIns="0" rtlCol="0">
                <a:spAutoFit/>
              </a:bodyPr>
              <a:lstStyle/>
              <a:p>
                <a:r>
                  <a:rPr lang="en-US" sz="1600" dirty="0">
                    <a:cs typeface="Arial" panose="020B0604020202020204" pitchFamily="34" charset="0"/>
                  </a:rPr>
                  <a:t>May have some excess income to invest after maxing out retirement saving vehicles and may worry about caring for a parent as they age. </a:t>
                </a:r>
              </a:p>
            </p:txBody>
          </p:sp>
          <p:grpSp>
            <p:nvGrpSpPr>
              <p:cNvPr id="31" name="Group 30">
                <a:extLst>
                  <a:ext uri="{FF2B5EF4-FFF2-40B4-BE49-F238E27FC236}">
                    <a16:creationId xmlns:a16="http://schemas.microsoft.com/office/drawing/2014/main" id="{71C03982-0975-5A40-9058-DFB0C6B22295}"/>
                  </a:ext>
                </a:extLst>
              </p:cNvPr>
              <p:cNvGrpSpPr/>
              <p:nvPr/>
            </p:nvGrpSpPr>
            <p:grpSpPr>
              <a:xfrm>
                <a:off x="609600" y="1859411"/>
                <a:ext cx="3131117" cy="2911494"/>
                <a:chOff x="632013" y="1859411"/>
                <a:chExt cx="3131117" cy="2911494"/>
              </a:xfrm>
            </p:grpSpPr>
            <p:sp>
              <p:nvSpPr>
                <p:cNvPr id="13" name="Oval 12">
                  <a:extLst>
                    <a:ext uri="{FF2B5EF4-FFF2-40B4-BE49-F238E27FC236}">
                      <a16:creationId xmlns:a16="http://schemas.microsoft.com/office/drawing/2014/main" id="{D186C915-6773-A149-8384-0BE10CC49175}"/>
                    </a:ext>
                  </a:extLst>
                </p:cNvPr>
                <p:cNvSpPr/>
                <p:nvPr/>
              </p:nvSpPr>
              <p:spPr>
                <a:xfrm>
                  <a:off x="632013" y="1859411"/>
                  <a:ext cx="459217" cy="440175"/>
                </a:xfrm>
                <a:prstGeom prst="ellipse">
                  <a:avLst/>
                </a:prstGeom>
                <a:solidFill>
                  <a:srgbClr val="00B9B5"/>
                </a:solidFill>
                <a:ln w="31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1</a:t>
                  </a:r>
                </a:p>
              </p:txBody>
            </p:sp>
            <p:sp>
              <p:nvSpPr>
                <p:cNvPr id="25" name="TextBox 24">
                  <a:extLst>
                    <a:ext uri="{FF2B5EF4-FFF2-40B4-BE49-F238E27FC236}">
                      <a16:creationId xmlns:a16="http://schemas.microsoft.com/office/drawing/2014/main" id="{E1492DCB-8177-7B49-BB8D-CC9CF921304F}"/>
                    </a:ext>
                  </a:extLst>
                </p:cNvPr>
                <p:cNvSpPr txBox="1"/>
                <p:nvPr/>
              </p:nvSpPr>
              <p:spPr>
                <a:xfrm>
                  <a:off x="699089" y="4463128"/>
                  <a:ext cx="3064041" cy="307777"/>
                </a:xfrm>
                <a:prstGeom prst="rect">
                  <a:avLst/>
                </a:prstGeom>
                <a:noFill/>
              </p:spPr>
              <p:txBody>
                <a:bodyPr wrap="square" lIns="0" tIns="0" rIns="0" bIns="0" rtlCol="0">
                  <a:spAutoFit/>
                </a:bodyPr>
                <a:lstStyle/>
                <a:p>
                  <a:pPr algn="l"/>
                  <a:r>
                    <a:rPr lang="en-US" sz="2000" dirty="0">
                      <a:cs typeface="Arial" panose="020B0604020202020204" pitchFamily="34" charset="0"/>
                    </a:rPr>
                    <a:t>Young professionals </a:t>
                  </a:r>
                </a:p>
              </p:txBody>
            </p:sp>
          </p:grpSp>
        </p:grpSp>
        <p:pic>
          <p:nvPicPr>
            <p:cNvPr id="17" name="Picture 16">
              <a:extLst>
                <a:ext uri="{FF2B5EF4-FFF2-40B4-BE49-F238E27FC236}">
                  <a16:creationId xmlns:a16="http://schemas.microsoft.com/office/drawing/2014/main" id="{BE18EF6B-D3E1-4940-AA5A-38AC0C4AAC52}"/>
                </a:ext>
              </a:extLst>
            </p:cNvPr>
            <p:cNvPicPr>
              <a:picLocks noChangeAspect="1"/>
            </p:cNvPicPr>
            <p:nvPr/>
          </p:nvPicPr>
          <p:blipFill>
            <a:blip r:embed="rId5"/>
            <a:stretch>
              <a:fillRect/>
            </a:stretch>
          </p:blipFill>
          <p:spPr>
            <a:xfrm>
              <a:off x="678910" y="2247991"/>
              <a:ext cx="2751635" cy="1834423"/>
            </a:xfrm>
            <a:prstGeom prst="rect">
              <a:avLst/>
            </a:prstGeom>
          </p:spPr>
        </p:pic>
      </p:grpSp>
    </p:spTree>
    <p:extLst>
      <p:ext uri="{BB962C8B-B14F-4D97-AF65-F5344CB8AC3E}">
        <p14:creationId xmlns:p14="http://schemas.microsoft.com/office/powerpoint/2010/main" val="236492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6DA63F0-BA89-F841-B576-87E793ED0E9A}"/>
              </a:ext>
            </a:extLst>
          </p:cNvPr>
          <p:cNvSpPr txBox="1"/>
          <p:nvPr/>
        </p:nvSpPr>
        <p:spPr>
          <a:xfrm>
            <a:off x="3456816" y="2438400"/>
            <a:ext cx="5824792" cy="861774"/>
          </a:xfrm>
          <a:prstGeom prst="rect">
            <a:avLst/>
          </a:prstGeom>
          <a:noFill/>
        </p:spPr>
        <p:txBody>
          <a:bodyPr wrap="square" lIns="0" tIns="0" rIns="0" bIns="0" rtlCol="0">
            <a:spAutoFit/>
          </a:bodyPr>
          <a:lstStyle/>
          <a:p>
            <a:r>
              <a:rPr lang="en-US" sz="2800" dirty="0">
                <a:cs typeface="Arial" panose="020B0604020202020204" pitchFamily="34" charset="0"/>
              </a:rPr>
              <a:t>Should you need care, where </a:t>
            </a:r>
            <a:br>
              <a:rPr lang="en-US" sz="2800" dirty="0">
                <a:cs typeface="Arial" panose="020B0604020202020204" pitchFamily="34" charset="0"/>
              </a:rPr>
            </a:br>
            <a:r>
              <a:rPr lang="en-US" sz="2800" dirty="0">
                <a:cs typeface="Arial" panose="020B0604020202020204" pitchFamily="34" charset="0"/>
              </a:rPr>
              <a:t>would that funding come from?</a:t>
            </a:r>
          </a:p>
        </p:txBody>
      </p:sp>
      <p:sp>
        <p:nvSpPr>
          <p:cNvPr id="15" name="Title 1">
            <a:extLst>
              <a:ext uri="{FF2B5EF4-FFF2-40B4-BE49-F238E27FC236}">
                <a16:creationId xmlns:a16="http://schemas.microsoft.com/office/drawing/2014/main" id="{F0335CF8-1809-0B4F-BC2E-0720AD9FA7A8}"/>
              </a:ext>
            </a:extLst>
          </p:cNvPr>
          <p:cNvSpPr txBox="1">
            <a:spLocks/>
          </p:cNvSpPr>
          <p:nvPr/>
        </p:nvSpPr>
        <p:spPr>
          <a:xfrm>
            <a:off x="577596" y="609600"/>
            <a:ext cx="11036808" cy="521208"/>
          </a:xfrm>
          <a:prstGeom prst="rect">
            <a:avLst/>
          </a:prstGeom>
        </p:spPr>
        <p:txBody>
          <a:bodyPr/>
          <a:lst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a:lstStyle>
          <a:p>
            <a:r>
              <a:rPr lang="en-US" sz="3000" dirty="0">
                <a:solidFill>
                  <a:schemeClr val="accent1"/>
                </a:solidFill>
              </a:rPr>
              <a:t>Conversation starter</a:t>
            </a:r>
          </a:p>
        </p:txBody>
      </p:sp>
      <p:grpSp>
        <p:nvGrpSpPr>
          <p:cNvPr id="16" name="Group 15">
            <a:extLst>
              <a:ext uri="{FF2B5EF4-FFF2-40B4-BE49-F238E27FC236}">
                <a16:creationId xmlns:a16="http://schemas.microsoft.com/office/drawing/2014/main" id="{F74466BB-9AD8-A341-AD49-B881D3DD4839}"/>
              </a:ext>
            </a:extLst>
          </p:cNvPr>
          <p:cNvGrpSpPr/>
          <p:nvPr/>
        </p:nvGrpSpPr>
        <p:grpSpPr>
          <a:xfrm>
            <a:off x="1889798" y="2349673"/>
            <a:ext cx="1052187" cy="1052187"/>
            <a:chOff x="8956111" y="876823"/>
            <a:chExt cx="1227550" cy="1227550"/>
          </a:xfrm>
        </p:grpSpPr>
        <p:sp>
          <p:nvSpPr>
            <p:cNvPr id="17" name="Rectangle 16">
              <a:extLst>
                <a:ext uri="{FF2B5EF4-FFF2-40B4-BE49-F238E27FC236}">
                  <a16:creationId xmlns:a16="http://schemas.microsoft.com/office/drawing/2014/main" id="{4200F8DA-D027-3C4B-91A6-FE9FC89BEC77}"/>
                </a:ext>
              </a:extLst>
            </p:cNvPr>
            <p:cNvSpPr/>
            <p:nvPr/>
          </p:nvSpPr>
          <p:spPr>
            <a:xfrm>
              <a:off x="8956111" y="876823"/>
              <a:ext cx="1227550" cy="1227550"/>
            </a:xfrm>
            <a:prstGeom prst="rect">
              <a:avLst/>
            </a:prstGeom>
            <a:solidFill>
              <a:schemeClr val="accent1"/>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A picture containing drawing&#10;&#10;Description automatically generated">
              <a:extLst>
                <a:ext uri="{FF2B5EF4-FFF2-40B4-BE49-F238E27FC236}">
                  <a16:creationId xmlns:a16="http://schemas.microsoft.com/office/drawing/2014/main" id="{B0411EC0-4E2B-4D45-99D5-CE7115A7F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499" y="1135692"/>
              <a:ext cx="739167" cy="689889"/>
            </a:xfrm>
            <a:prstGeom prst="rect">
              <a:avLst/>
            </a:prstGeom>
            <a:noFill/>
            <a:ln>
              <a:noFill/>
            </a:ln>
          </p:spPr>
        </p:pic>
      </p:grpSp>
      <p:cxnSp>
        <p:nvCxnSpPr>
          <p:cNvPr id="19" name="Straight Connector 18">
            <a:extLst>
              <a:ext uri="{FF2B5EF4-FFF2-40B4-BE49-F238E27FC236}">
                <a16:creationId xmlns:a16="http://schemas.microsoft.com/office/drawing/2014/main" id="{042C48C8-4598-6B4B-B2C3-6A59AFC36F1D}"/>
              </a:ext>
            </a:extLst>
          </p:cNvPr>
          <p:cNvCxnSpPr>
            <a:cxnSpLocks/>
          </p:cNvCxnSpPr>
          <p:nvPr/>
        </p:nvCxnSpPr>
        <p:spPr>
          <a:xfrm flipH="1">
            <a:off x="3195702" y="2362200"/>
            <a:ext cx="4698" cy="1047431"/>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76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8B70F-1DCC-4EDF-BEB2-86CA7695D1B5}"/>
              </a:ext>
            </a:extLst>
          </p:cNvPr>
          <p:cNvSpPr>
            <a:spLocks noGrp="1"/>
          </p:cNvSpPr>
          <p:nvPr>
            <p:ph type="title"/>
          </p:nvPr>
        </p:nvSpPr>
        <p:spPr>
          <a:xfrm>
            <a:off x="571640" y="484632"/>
            <a:ext cx="11391759" cy="521208"/>
          </a:xfrm>
        </p:spPr>
        <p:txBody>
          <a:bodyPr/>
          <a:lstStyle/>
          <a:p>
            <a:r>
              <a:rPr lang="en-US" sz="3000" dirty="0">
                <a:solidFill>
                  <a:schemeClr val="accent1"/>
                </a:solidFill>
              </a:rPr>
              <a:t>Your client’s retirement plans can easily be </a:t>
            </a:r>
            <a:br>
              <a:rPr lang="en-US" sz="3000" dirty="0">
                <a:solidFill>
                  <a:schemeClr val="accent1"/>
                </a:solidFill>
              </a:rPr>
            </a:br>
            <a:r>
              <a:rPr lang="en-US" sz="3000" dirty="0">
                <a:solidFill>
                  <a:schemeClr val="accent1"/>
                </a:solidFill>
              </a:rPr>
              <a:t>disrupted by a long-term care event. </a:t>
            </a:r>
          </a:p>
        </p:txBody>
      </p:sp>
      <p:sp>
        <p:nvSpPr>
          <p:cNvPr id="6" name="Text Placeholder 5">
            <a:extLst>
              <a:ext uri="{FF2B5EF4-FFF2-40B4-BE49-F238E27FC236}">
                <a16:creationId xmlns:a16="http://schemas.microsoft.com/office/drawing/2014/main" id="{0A94FDEC-2E99-4605-AC8E-FA31A3FEB8FE}"/>
              </a:ext>
            </a:extLst>
          </p:cNvPr>
          <p:cNvSpPr>
            <a:spLocks noGrp="1"/>
          </p:cNvSpPr>
          <p:nvPr>
            <p:ph type="body" sz="quarter" idx="17"/>
          </p:nvPr>
        </p:nvSpPr>
        <p:spPr>
          <a:xfrm>
            <a:off x="4400811" y="3969653"/>
            <a:ext cx="3390378" cy="205740"/>
          </a:xfrm>
        </p:spPr>
        <p:txBody>
          <a:bodyPr/>
          <a:lstStyle/>
          <a:p>
            <a:r>
              <a:rPr lang="en-US" sz="1800" b="0" dirty="0">
                <a:solidFill>
                  <a:schemeClr val="tx1">
                    <a:lumMod val="75000"/>
                    <a:lumOff val="25000"/>
                  </a:schemeClr>
                </a:solidFill>
              </a:rPr>
              <a:t>Remind her that </a:t>
            </a:r>
          </a:p>
          <a:p>
            <a:r>
              <a:rPr lang="en-US" sz="1800" b="0" dirty="0">
                <a:solidFill>
                  <a:schemeClr val="tx1">
                    <a:lumMod val="75000"/>
                    <a:lumOff val="25000"/>
                  </a:schemeClr>
                </a:solidFill>
              </a:rPr>
              <a:t>Lincoln Financial works with clients ages 30–80 on </a:t>
            </a:r>
          </a:p>
          <a:p>
            <a:r>
              <a:rPr lang="en-US" sz="1800" b="0" dirty="0">
                <a:solidFill>
                  <a:schemeClr val="tx1">
                    <a:lumMod val="75000"/>
                    <a:lumOff val="25000"/>
                  </a:schemeClr>
                </a:solidFill>
              </a:rPr>
              <a:t>LTC planning.</a:t>
            </a:r>
          </a:p>
        </p:txBody>
      </p:sp>
      <p:sp>
        <p:nvSpPr>
          <p:cNvPr id="8" name="Text Placeholder 7">
            <a:extLst>
              <a:ext uri="{FF2B5EF4-FFF2-40B4-BE49-F238E27FC236}">
                <a16:creationId xmlns:a16="http://schemas.microsoft.com/office/drawing/2014/main" id="{A91D3DAD-EEB6-49A3-8BF1-08BF2699A0CF}"/>
              </a:ext>
            </a:extLst>
          </p:cNvPr>
          <p:cNvSpPr>
            <a:spLocks noGrp="1"/>
          </p:cNvSpPr>
          <p:nvPr>
            <p:ph type="body" sz="quarter" idx="19"/>
          </p:nvPr>
        </p:nvSpPr>
        <p:spPr>
          <a:xfrm>
            <a:off x="8320066" y="4013337"/>
            <a:ext cx="3124200" cy="381000"/>
          </a:xfrm>
        </p:spPr>
        <p:txBody>
          <a:bodyPr/>
          <a:lstStyle/>
          <a:p>
            <a:r>
              <a:rPr lang="en-US" sz="1800" b="0" dirty="0">
                <a:solidFill>
                  <a:schemeClr val="bg2">
                    <a:lumMod val="25000"/>
                  </a:schemeClr>
                </a:solidFill>
              </a:rPr>
              <a:t>Go over funding options </a:t>
            </a:r>
            <a:br>
              <a:rPr lang="en-US" sz="1800" b="0" dirty="0">
                <a:solidFill>
                  <a:schemeClr val="bg2">
                    <a:lumMod val="25000"/>
                  </a:schemeClr>
                </a:solidFill>
              </a:rPr>
            </a:br>
            <a:r>
              <a:rPr lang="en-US" sz="1800" b="0" dirty="0">
                <a:solidFill>
                  <a:schemeClr val="bg2">
                    <a:lumMod val="25000"/>
                  </a:schemeClr>
                </a:solidFill>
              </a:rPr>
              <a:t>for care down the road.</a:t>
            </a:r>
          </a:p>
        </p:txBody>
      </p:sp>
      <p:pic>
        <p:nvPicPr>
          <p:cNvPr id="5" name="Picture 4" descr="A picture containing clock, drawing, meter&#10;&#10;Description automatically generated">
            <a:extLst>
              <a:ext uri="{FF2B5EF4-FFF2-40B4-BE49-F238E27FC236}">
                <a16:creationId xmlns:a16="http://schemas.microsoft.com/office/drawing/2014/main" id="{369F03EC-92C1-2144-B1A8-78E94B908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6425" y="2590800"/>
            <a:ext cx="952500" cy="10287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EB2C19A1-7479-A54F-ACDC-9A94FCFDD9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2801" y="2590800"/>
            <a:ext cx="958937" cy="1000034"/>
          </a:xfrm>
          <a:prstGeom prst="rect">
            <a:avLst/>
          </a:prstGeom>
        </p:spPr>
      </p:pic>
      <p:sp>
        <p:nvSpPr>
          <p:cNvPr id="3" name="Rectangle 2">
            <a:extLst>
              <a:ext uri="{FF2B5EF4-FFF2-40B4-BE49-F238E27FC236}">
                <a16:creationId xmlns:a16="http://schemas.microsoft.com/office/drawing/2014/main" id="{4D9051B8-494B-4343-9A1C-36C5776FD710}"/>
              </a:ext>
            </a:extLst>
          </p:cNvPr>
          <p:cNvSpPr/>
          <p:nvPr/>
        </p:nvSpPr>
        <p:spPr>
          <a:xfrm>
            <a:off x="571640" y="1639284"/>
            <a:ext cx="3810000" cy="461665"/>
          </a:xfrm>
          <a:prstGeom prst="rect">
            <a:avLst/>
          </a:prstGeom>
        </p:spPr>
        <p:txBody>
          <a:bodyPr wrap="square">
            <a:spAutoFit/>
          </a:bodyPr>
          <a:lstStyle/>
          <a:p>
            <a:r>
              <a:rPr lang="en-US" sz="2400" dirty="0"/>
              <a:t>To help her avoid this: </a:t>
            </a:r>
          </a:p>
        </p:txBody>
      </p:sp>
      <p:sp>
        <p:nvSpPr>
          <p:cNvPr id="4" name="Text Placeholder 3">
            <a:extLst>
              <a:ext uri="{FF2B5EF4-FFF2-40B4-BE49-F238E27FC236}">
                <a16:creationId xmlns:a16="http://schemas.microsoft.com/office/drawing/2014/main" id="{5D0C34BD-19D6-45AA-92C7-E383A62D710C}"/>
              </a:ext>
            </a:extLst>
          </p:cNvPr>
          <p:cNvSpPr>
            <a:spLocks noGrp="1"/>
          </p:cNvSpPr>
          <p:nvPr>
            <p:ph type="body" sz="quarter" idx="15"/>
          </p:nvPr>
        </p:nvSpPr>
        <p:spPr>
          <a:xfrm>
            <a:off x="1053578" y="3969653"/>
            <a:ext cx="2667000" cy="388620"/>
          </a:xfrm>
        </p:spPr>
        <p:txBody>
          <a:bodyPr/>
          <a:lstStyle/>
          <a:p>
            <a:r>
              <a:rPr lang="en-US" sz="1800" b="0" dirty="0">
                <a:solidFill>
                  <a:schemeClr val="bg2">
                    <a:lumMod val="25000"/>
                  </a:schemeClr>
                </a:solidFill>
              </a:rPr>
              <a:t>Let her know that it’s better to plan sooner for long-term care.</a:t>
            </a:r>
          </a:p>
        </p:txBody>
      </p:sp>
      <p:pic>
        <p:nvPicPr>
          <p:cNvPr id="13" name="Picture 12" descr="A picture containing clock, drawing&#10;&#10;Description automatically generated">
            <a:extLst>
              <a:ext uri="{FF2B5EF4-FFF2-40B4-BE49-F238E27FC236}">
                <a16:creationId xmlns:a16="http://schemas.microsoft.com/office/drawing/2014/main" id="{46A90AAA-E2ED-1C48-8289-4EEF5E4B7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2182" y="2512599"/>
            <a:ext cx="1095419" cy="1095419"/>
          </a:xfrm>
          <a:prstGeom prst="rect">
            <a:avLst/>
          </a:prstGeom>
        </p:spPr>
      </p:pic>
    </p:spTree>
    <p:extLst>
      <p:ext uri="{BB962C8B-B14F-4D97-AF65-F5344CB8AC3E}">
        <p14:creationId xmlns:p14="http://schemas.microsoft.com/office/powerpoint/2010/main" val="62291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08374-91B2-4844-B6AA-828B38FEF96F}"/>
              </a:ext>
            </a:extLst>
          </p:cNvPr>
          <p:cNvSpPr>
            <a:spLocks noGrp="1"/>
          </p:cNvSpPr>
          <p:nvPr>
            <p:ph type="title"/>
          </p:nvPr>
        </p:nvSpPr>
        <p:spPr>
          <a:xfrm>
            <a:off x="609600" y="685800"/>
            <a:ext cx="4152759" cy="521208"/>
          </a:xfrm>
        </p:spPr>
        <p:txBody>
          <a:bodyPr/>
          <a:lstStyle/>
          <a:p>
            <a:r>
              <a:rPr lang="en-US" sz="3200" dirty="0">
                <a:solidFill>
                  <a:srgbClr val="C00000"/>
                </a:solidFill>
              </a:rPr>
              <a:t>LTC funding options</a:t>
            </a:r>
            <a:br>
              <a:rPr lang="en-US" sz="3200" dirty="0">
                <a:solidFill>
                  <a:srgbClr val="C00000"/>
                </a:solidFill>
              </a:rPr>
            </a:br>
            <a:endParaRPr lang="en-US" sz="3200" dirty="0">
              <a:solidFill>
                <a:srgbClr val="C00000"/>
              </a:solidFill>
            </a:endParaRPr>
          </a:p>
        </p:txBody>
      </p:sp>
      <p:pic>
        <p:nvPicPr>
          <p:cNvPr id="4" name="Picture 3">
            <a:extLst>
              <a:ext uri="{FF2B5EF4-FFF2-40B4-BE49-F238E27FC236}">
                <a16:creationId xmlns:a16="http://schemas.microsoft.com/office/drawing/2014/main" id="{B3A00EBF-8B46-4BE1-A02E-9B40153E13E4}"/>
              </a:ext>
            </a:extLst>
          </p:cNvPr>
          <p:cNvPicPr>
            <a:picLocks noChangeAspect="1"/>
          </p:cNvPicPr>
          <p:nvPr/>
        </p:nvPicPr>
        <p:blipFill rotWithShape="1">
          <a:blip r:embed="rId3"/>
          <a:srcRect b="16355"/>
          <a:stretch/>
        </p:blipFill>
        <p:spPr>
          <a:xfrm>
            <a:off x="609600" y="1690339"/>
            <a:ext cx="11034181" cy="3477321"/>
          </a:xfrm>
          <a:prstGeom prst="rect">
            <a:avLst/>
          </a:prstGeom>
        </p:spPr>
      </p:pic>
    </p:spTree>
    <p:extLst>
      <p:ext uri="{BB962C8B-B14F-4D97-AF65-F5344CB8AC3E}">
        <p14:creationId xmlns:p14="http://schemas.microsoft.com/office/powerpoint/2010/main" val="370038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5B3C05-2D3B-4C38-80B5-A76ADE26E0E1}"/>
              </a:ext>
            </a:extLst>
          </p:cNvPr>
          <p:cNvSpPr txBox="1"/>
          <p:nvPr/>
        </p:nvSpPr>
        <p:spPr>
          <a:xfrm>
            <a:off x="381000" y="305585"/>
            <a:ext cx="4419600" cy="492443"/>
          </a:xfrm>
          <a:prstGeom prst="rect">
            <a:avLst/>
          </a:prstGeom>
          <a:noFill/>
        </p:spPr>
        <p:txBody>
          <a:bodyPr wrap="square" lIns="0" tIns="0" rIns="0" bIns="0" rtlCol="0">
            <a:spAutoFit/>
          </a:bodyPr>
          <a:lstStyle/>
          <a:p>
            <a:pPr algn="l"/>
            <a:r>
              <a:rPr lang="en-US" sz="3200" dirty="0">
                <a:latin typeface="Georgia" panose="02040502050405020303" pitchFamily="18" charset="0"/>
                <a:cs typeface="Arial" panose="020B0604020202020204" pitchFamily="34" charset="0"/>
              </a:rPr>
              <a:t>Planning for care</a:t>
            </a:r>
          </a:p>
        </p:txBody>
      </p:sp>
      <p:pic>
        <p:nvPicPr>
          <p:cNvPr id="2" name="Picture 1">
            <a:extLst>
              <a:ext uri="{FF2B5EF4-FFF2-40B4-BE49-F238E27FC236}">
                <a16:creationId xmlns:a16="http://schemas.microsoft.com/office/drawing/2014/main" id="{8BF03CB2-8925-4FD6-BF6C-413E08DBB446}"/>
              </a:ext>
            </a:extLst>
          </p:cNvPr>
          <p:cNvPicPr>
            <a:picLocks noChangeAspect="1"/>
          </p:cNvPicPr>
          <p:nvPr/>
        </p:nvPicPr>
        <p:blipFill rotWithShape="1">
          <a:blip r:embed="rId3"/>
          <a:srcRect t="1628" r="1526" b="1628"/>
          <a:stretch/>
        </p:blipFill>
        <p:spPr>
          <a:xfrm>
            <a:off x="838200" y="798028"/>
            <a:ext cx="10038300" cy="5602772"/>
          </a:xfrm>
          <a:prstGeom prst="rect">
            <a:avLst/>
          </a:prstGeom>
        </p:spPr>
      </p:pic>
    </p:spTree>
    <p:extLst>
      <p:ext uri="{BB962C8B-B14F-4D97-AF65-F5344CB8AC3E}">
        <p14:creationId xmlns:p14="http://schemas.microsoft.com/office/powerpoint/2010/main" val="315093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DCAB9"/>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93DF74-06C2-7644-9C96-F876F17F107A}"/>
              </a:ext>
            </a:extLst>
          </p:cNvPr>
          <p:cNvSpPr>
            <a:spLocks noGrp="1"/>
          </p:cNvSpPr>
          <p:nvPr>
            <p:ph type="body" sz="quarter" idx="10"/>
          </p:nvPr>
        </p:nvSpPr>
        <p:spPr>
          <a:xfrm>
            <a:off x="740359" y="2438400"/>
            <a:ext cx="5268558" cy="1981200"/>
          </a:xfrm>
        </p:spPr>
        <p:txBody>
          <a:bodyPr/>
          <a:lstStyle/>
          <a:p>
            <a:r>
              <a:rPr lang="en-US" sz="4000" dirty="0"/>
              <a:t>Understanding LTC</a:t>
            </a:r>
          </a:p>
          <a:p>
            <a:endParaRPr lang="en-US" dirty="0"/>
          </a:p>
        </p:txBody>
      </p:sp>
      <p:sp>
        <p:nvSpPr>
          <p:cNvPr id="5" name="Picture Placeholder 4">
            <a:extLst>
              <a:ext uri="{FF2B5EF4-FFF2-40B4-BE49-F238E27FC236}">
                <a16:creationId xmlns:a16="http://schemas.microsoft.com/office/drawing/2014/main" id="{10A87B56-4C93-374C-B652-7361FED46941}"/>
              </a:ext>
            </a:extLst>
          </p:cNvPr>
          <p:cNvSpPr>
            <a:spLocks noGrp="1"/>
          </p:cNvSpPr>
          <p:nvPr>
            <p:ph type="pic" sz="quarter" idx="13"/>
          </p:nvPr>
        </p:nvSpPr>
        <p:spPr/>
      </p:sp>
      <p:pic>
        <p:nvPicPr>
          <p:cNvPr id="6" name="Picture 5" descr="A person sitting on a bed&#10;&#10;Description automatically generated">
            <a:extLst>
              <a:ext uri="{FF2B5EF4-FFF2-40B4-BE49-F238E27FC236}">
                <a16:creationId xmlns:a16="http://schemas.microsoft.com/office/drawing/2014/main" id="{649F7C67-3642-CB4B-982D-94E1FA45FA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0" r="13200"/>
          <a:stretch/>
        </p:blipFill>
        <p:spPr>
          <a:xfrm>
            <a:off x="6183084" y="1"/>
            <a:ext cx="6008915" cy="6095999"/>
          </a:xfrm>
          <a:prstGeom prst="rect">
            <a:avLst/>
          </a:prstGeom>
        </p:spPr>
      </p:pic>
    </p:spTree>
    <p:extLst>
      <p:ext uri="{BB962C8B-B14F-4D97-AF65-F5344CB8AC3E}">
        <p14:creationId xmlns:p14="http://schemas.microsoft.com/office/powerpoint/2010/main" val="89363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58443E4-2917-0F4C-98B7-590FB921DD2D}"/>
              </a:ext>
            </a:extLst>
          </p:cNvPr>
          <p:cNvSpPr txBox="1"/>
          <p:nvPr/>
        </p:nvSpPr>
        <p:spPr>
          <a:xfrm>
            <a:off x="3456816" y="2438400"/>
            <a:ext cx="5527390" cy="861774"/>
          </a:xfrm>
          <a:prstGeom prst="rect">
            <a:avLst/>
          </a:prstGeom>
          <a:noFill/>
        </p:spPr>
        <p:txBody>
          <a:bodyPr wrap="square" lIns="0" tIns="0" rIns="0" bIns="0" rtlCol="0">
            <a:spAutoFit/>
          </a:bodyPr>
          <a:lstStyle/>
          <a:p>
            <a:r>
              <a:rPr lang="en-US" sz="2800" dirty="0">
                <a:cs typeface="Arial" panose="020B0604020202020204" pitchFamily="34" charset="0"/>
              </a:rPr>
              <a:t>Have you had any personal experiences as a caregiver? </a:t>
            </a:r>
          </a:p>
        </p:txBody>
      </p:sp>
      <p:sp>
        <p:nvSpPr>
          <p:cNvPr id="16" name="Title 1">
            <a:extLst>
              <a:ext uri="{FF2B5EF4-FFF2-40B4-BE49-F238E27FC236}">
                <a16:creationId xmlns:a16="http://schemas.microsoft.com/office/drawing/2014/main" id="{A0FA3885-6626-1E4F-A176-DF773C9C4894}"/>
              </a:ext>
            </a:extLst>
          </p:cNvPr>
          <p:cNvSpPr txBox="1">
            <a:spLocks/>
          </p:cNvSpPr>
          <p:nvPr/>
        </p:nvSpPr>
        <p:spPr>
          <a:xfrm>
            <a:off x="577596" y="609600"/>
            <a:ext cx="11036808" cy="521208"/>
          </a:xfrm>
          <a:prstGeom prst="rect">
            <a:avLst/>
          </a:prstGeom>
        </p:spPr>
        <p:txBody>
          <a:bodyPr/>
          <a:lst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a:lstStyle>
          <a:p>
            <a:r>
              <a:rPr lang="en-US" sz="3200" dirty="0">
                <a:solidFill>
                  <a:schemeClr val="accent1"/>
                </a:solidFill>
              </a:rPr>
              <a:t>Conversation starter</a:t>
            </a:r>
          </a:p>
        </p:txBody>
      </p:sp>
      <p:grpSp>
        <p:nvGrpSpPr>
          <p:cNvPr id="17" name="Group 16">
            <a:extLst>
              <a:ext uri="{FF2B5EF4-FFF2-40B4-BE49-F238E27FC236}">
                <a16:creationId xmlns:a16="http://schemas.microsoft.com/office/drawing/2014/main" id="{EF581767-547D-E340-BD96-578ACC65A5E3}"/>
              </a:ext>
            </a:extLst>
          </p:cNvPr>
          <p:cNvGrpSpPr/>
          <p:nvPr/>
        </p:nvGrpSpPr>
        <p:grpSpPr>
          <a:xfrm>
            <a:off x="1889798" y="2349673"/>
            <a:ext cx="1052187" cy="1052187"/>
            <a:chOff x="8956111" y="876823"/>
            <a:chExt cx="1227550" cy="1227550"/>
          </a:xfrm>
        </p:grpSpPr>
        <p:sp>
          <p:nvSpPr>
            <p:cNvPr id="18" name="Rectangle 17">
              <a:extLst>
                <a:ext uri="{FF2B5EF4-FFF2-40B4-BE49-F238E27FC236}">
                  <a16:creationId xmlns:a16="http://schemas.microsoft.com/office/drawing/2014/main" id="{401BCD79-2F2D-C147-AAC2-44654A1A23C3}"/>
                </a:ext>
              </a:extLst>
            </p:cNvPr>
            <p:cNvSpPr/>
            <p:nvPr/>
          </p:nvSpPr>
          <p:spPr>
            <a:xfrm>
              <a:off x="8956111" y="876823"/>
              <a:ext cx="1227550" cy="1227550"/>
            </a:xfrm>
            <a:prstGeom prst="rect">
              <a:avLst/>
            </a:prstGeom>
            <a:solidFill>
              <a:schemeClr val="accent1"/>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pic>
          <p:nvPicPr>
            <p:cNvPr id="19" name="Picture 18" descr="A picture containing drawing&#10;&#10;Description automatically generated">
              <a:extLst>
                <a:ext uri="{FF2B5EF4-FFF2-40B4-BE49-F238E27FC236}">
                  <a16:creationId xmlns:a16="http://schemas.microsoft.com/office/drawing/2014/main" id="{2C113ADE-1F08-8047-B2F1-B2DD8C9F8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499" y="1135692"/>
              <a:ext cx="739167" cy="689889"/>
            </a:xfrm>
            <a:prstGeom prst="rect">
              <a:avLst/>
            </a:prstGeom>
            <a:noFill/>
            <a:ln>
              <a:noFill/>
            </a:ln>
          </p:spPr>
        </p:pic>
      </p:grpSp>
      <p:cxnSp>
        <p:nvCxnSpPr>
          <p:cNvPr id="21" name="Straight Connector 20">
            <a:extLst>
              <a:ext uri="{FF2B5EF4-FFF2-40B4-BE49-F238E27FC236}">
                <a16:creationId xmlns:a16="http://schemas.microsoft.com/office/drawing/2014/main" id="{A9A1417C-3D82-E24E-9A5A-459D8AD54A5F}"/>
              </a:ext>
            </a:extLst>
          </p:cNvPr>
          <p:cNvCxnSpPr>
            <a:cxnSpLocks/>
          </p:cNvCxnSpPr>
          <p:nvPr/>
        </p:nvCxnSpPr>
        <p:spPr>
          <a:xfrm flipH="1">
            <a:off x="3195702" y="2362200"/>
            <a:ext cx="4698" cy="1047431"/>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10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88E80-DB4E-3044-8BDE-1F608F2C989F}"/>
              </a:ext>
            </a:extLst>
          </p:cNvPr>
          <p:cNvSpPr>
            <a:spLocks noGrp="1"/>
          </p:cNvSpPr>
          <p:nvPr>
            <p:ph type="title"/>
          </p:nvPr>
        </p:nvSpPr>
        <p:spPr/>
        <p:txBody>
          <a:bodyPr/>
          <a:lstStyle/>
          <a:p>
            <a:r>
              <a:rPr lang="en-US" sz="2800" dirty="0"/>
              <a:t>Allowing your client to share her personal stories can illustrate: </a:t>
            </a:r>
          </a:p>
        </p:txBody>
      </p:sp>
      <p:sp>
        <p:nvSpPr>
          <p:cNvPr id="25" name="Text Placeholder 24">
            <a:extLst>
              <a:ext uri="{FF2B5EF4-FFF2-40B4-BE49-F238E27FC236}">
                <a16:creationId xmlns:a16="http://schemas.microsoft.com/office/drawing/2014/main" id="{085A8624-BF1D-4527-BAE2-957836CF20CE}"/>
              </a:ext>
            </a:extLst>
          </p:cNvPr>
          <p:cNvSpPr>
            <a:spLocks noGrp="1"/>
          </p:cNvSpPr>
          <p:nvPr>
            <p:ph type="body" sz="quarter" idx="28"/>
          </p:nvPr>
        </p:nvSpPr>
        <p:spPr>
          <a:xfrm>
            <a:off x="8334630" y="1793658"/>
            <a:ext cx="2925766" cy="1635342"/>
          </a:xfrm>
          <a:solidFill>
            <a:srgbClr val="C00000"/>
          </a:solidFill>
        </p:spPr>
        <p:txBody>
          <a:bodyPr lIns="182880" tIns="182880" rIns="182880" bIns="182880" anchor="ctr"/>
          <a:lstStyle/>
          <a:p>
            <a:pPr algn="ctr"/>
            <a:r>
              <a:rPr lang="en-US" sz="2200" dirty="0">
                <a:solidFill>
                  <a:schemeClr val="bg1">
                    <a:lumMod val="95000"/>
                  </a:schemeClr>
                </a:solidFill>
              </a:rPr>
              <a:t>The need for a caregiver alternative/ care manager</a:t>
            </a:r>
          </a:p>
        </p:txBody>
      </p:sp>
      <p:sp>
        <p:nvSpPr>
          <p:cNvPr id="19" name="TextBox 18">
            <a:extLst>
              <a:ext uri="{FF2B5EF4-FFF2-40B4-BE49-F238E27FC236}">
                <a16:creationId xmlns:a16="http://schemas.microsoft.com/office/drawing/2014/main" id="{CD942EE3-D52C-A84D-9924-2F356027E01E}"/>
              </a:ext>
            </a:extLst>
          </p:cNvPr>
          <p:cNvSpPr txBox="1"/>
          <p:nvPr/>
        </p:nvSpPr>
        <p:spPr>
          <a:xfrm>
            <a:off x="646770" y="6122020"/>
            <a:ext cx="7911149" cy="307777"/>
          </a:xfrm>
          <a:prstGeom prst="rect">
            <a:avLst/>
          </a:prstGeom>
          <a:noFill/>
        </p:spPr>
        <p:txBody>
          <a:bodyPr wrap="square" lIns="0" tIns="0" rIns="0" bIns="0" rtlCol="0">
            <a:spAutoFit/>
          </a:bodyPr>
          <a:lstStyle/>
          <a:p>
            <a:r>
              <a:rPr lang="en-US" altLang="en-US" sz="1000" dirty="0"/>
              <a:t>*Lincoln Financial Group: Caregiving Research, March 2019.</a:t>
            </a:r>
          </a:p>
          <a:p>
            <a:pPr algn="l"/>
            <a:endParaRPr lang="en-US" sz="1000" dirty="0">
              <a:cs typeface="Arial" panose="020B0604020202020204" pitchFamily="34" charset="0"/>
            </a:endParaRPr>
          </a:p>
        </p:txBody>
      </p:sp>
      <p:grpSp>
        <p:nvGrpSpPr>
          <p:cNvPr id="4" name="Group 3">
            <a:extLst>
              <a:ext uri="{FF2B5EF4-FFF2-40B4-BE49-F238E27FC236}">
                <a16:creationId xmlns:a16="http://schemas.microsoft.com/office/drawing/2014/main" id="{94A35DB8-978C-7E40-BA04-43B502752833}"/>
              </a:ext>
            </a:extLst>
          </p:cNvPr>
          <p:cNvGrpSpPr/>
          <p:nvPr/>
        </p:nvGrpSpPr>
        <p:grpSpPr>
          <a:xfrm>
            <a:off x="3048000" y="3972274"/>
            <a:ext cx="5646196" cy="994156"/>
            <a:chOff x="3048000" y="3972274"/>
            <a:chExt cx="5646196" cy="994156"/>
          </a:xfrm>
        </p:grpSpPr>
        <p:sp>
          <p:nvSpPr>
            <p:cNvPr id="3" name="TextBox 2">
              <a:extLst>
                <a:ext uri="{FF2B5EF4-FFF2-40B4-BE49-F238E27FC236}">
                  <a16:creationId xmlns:a16="http://schemas.microsoft.com/office/drawing/2014/main" id="{EBB29AF8-B441-4B3D-AABF-5402BE6BFCA3}"/>
                </a:ext>
              </a:extLst>
            </p:cNvPr>
            <p:cNvSpPr txBox="1"/>
            <p:nvPr/>
          </p:nvSpPr>
          <p:spPr>
            <a:xfrm>
              <a:off x="3270473" y="4000381"/>
              <a:ext cx="5287445" cy="800219"/>
            </a:xfrm>
            <a:prstGeom prst="rect">
              <a:avLst/>
            </a:prstGeom>
            <a:noFill/>
          </p:spPr>
          <p:txBody>
            <a:bodyPr wrap="square" lIns="0" tIns="0" rIns="0" bIns="0" rtlCol="0">
              <a:spAutoFit/>
            </a:bodyPr>
            <a:lstStyle/>
            <a:p>
              <a:pPr algn="ctr"/>
              <a:r>
                <a:rPr lang="en-US" sz="2000" dirty="0">
                  <a:cs typeface="Arial" panose="020B0604020202020204" pitchFamily="34" charset="0"/>
                </a:rPr>
                <a:t>Only </a:t>
              </a:r>
              <a:r>
                <a:rPr lang="en-US" sz="3200" b="1" dirty="0">
                  <a:solidFill>
                    <a:srgbClr val="C00000"/>
                  </a:solidFill>
                  <a:cs typeface="Arial" panose="020B0604020202020204" pitchFamily="34" charset="0"/>
                </a:rPr>
                <a:t>30%</a:t>
              </a:r>
              <a:r>
                <a:rPr lang="en-US" sz="2000" dirty="0">
                  <a:solidFill>
                    <a:srgbClr val="C00000"/>
                  </a:solidFill>
                  <a:cs typeface="Arial" panose="020B0604020202020204" pitchFamily="34" charset="0"/>
                </a:rPr>
                <a:t> </a:t>
              </a:r>
              <a:r>
                <a:rPr lang="en-US" sz="2000" dirty="0">
                  <a:cs typeface="Arial" panose="020B0604020202020204" pitchFamily="34" charset="0"/>
                </a:rPr>
                <a:t>of caregivers felt very prepared when they took on their role as caregiver.*</a:t>
              </a:r>
              <a:endParaRPr lang="en-US" sz="2000" baseline="30000" dirty="0">
                <a:cs typeface="Arial" panose="020B0604020202020204" pitchFamily="34" charset="0"/>
              </a:endParaRPr>
            </a:p>
          </p:txBody>
        </p:sp>
        <p:cxnSp>
          <p:nvCxnSpPr>
            <p:cNvPr id="23" name="Straight Connector 22">
              <a:extLst>
                <a:ext uri="{FF2B5EF4-FFF2-40B4-BE49-F238E27FC236}">
                  <a16:creationId xmlns:a16="http://schemas.microsoft.com/office/drawing/2014/main" id="{09C77211-16D9-4663-A155-DFCDB4CF68D7}"/>
                </a:ext>
              </a:extLst>
            </p:cNvPr>
            <p:cNvCxnSpPr>
              <a:cxnSpLocks/>
            </p:cNvCxnSpPr>
            <p:nvPr/>
          </p:nvCxnSpPr>
          <p:spPr>
            <a:xfrm>
              <a:off x="3048000" y="3990993"/>
              <a:ext cx="7396" cy="975437"/>
            </a:xfrm>
            <a:prstGeom prst="line">
              <a:avLst/>
            </a:prstGeom>
            <a:ln w="127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959640-E2C4-456D-B990-BC826C66AD8E}"/>
                </a:ext>
              </a:extLst>
            </p:cNvPr>
            <p:cNvCxnSpPr>
              <a:cxnSpLocks/>
            </p:cNvCxnSpPr>
            <p:nvPr/>
          </p:nvCxnSpPr>
          <p:spPr>
            <a:xfrm>
              <a:off x="8686800" y="3972274"/>
              <a:ext cx="7396" cy="975437"/>
            </a:xfrm>
            <a:prstGeom prst="line">
              <a:avLst/>
            </a:prstGeom>
            <a:ln w="12700">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16" name="Text Placeholder 24">
            <a:extLst>
              <a:ext uri="{FF2B5EF4-FFF2-40B4-BE49-F238E27FC236}">
                <a16:creationId xmlns:a16="http://schemas.microsoft.com/office/drawing/2014/main" id="{B1C13162-74E6-9340-990E-49DB5EB35321}"/>
              </a:ext>
            </a:extLst>
          </p:cNvPr>
          <p:cNvSpPr txBox="1">
            <a:spLocks/>
          </p:cNvSpPr>
          <p:nvPr/>
        </p:nvSpPr>
        <p:spPr>
          <a:xfrm>
            <a:off x="549720" y="1793658"/>
            <a:ext cx="2925766" cy="1635342"/>
          </a:xfrm>
          <a:prstGeom prst="rect">
            <a:avLst/>
          </a:prstGeom>
          <a:solidFill>
            <a:srgbClr val="C00000"/>
          </a:solidFill>
          <a:ln w="12700">
            <a:noFill/>
          </a:ln>
        </p:spPr>
        <p:txBody>
          <a:bodyPr vert="horz" lIns="182880" tIns="182880" rIns="182880" bIns="182880" rtlCol="0" anchor="ctr">
            <a:noAutofit/>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400" baseline="0">
                <a:solidFill>
                  <a:schemeClr val="tx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2200" dirty="0">
                <a:solidFill>
                  <a:schemeClr val="bg1">
                    <a:lumMod val="95000"/>
                  </a:schemeClr>
                </a:solidFill>
              </a:rPr>
              <a:t>How women are more at risk than men to become caregivers</a:t>
            </a:r>
          </a:p>
        </p:txBody>
      </p:sp>
      <p:sp>
        <p:nvSpPr>
          <p:cNvPr id="18" name="Text Placeholder 24">
            <a:extLst>
              <a:ext uri="{FF2B5EF4-FFF2-40B4-BE49-F238E27FC236}">
                <a16:creationId xmlns:a16="http://schemas.microsoft.com/office/drawing/2014/main" id="{4BFF50BE-EB2D-284C-8BDA-228F039D6B5F}"/>
              </a:ext>
            </a:extLst>
          </p:cNvPr>
          <p:cNvSpPr txBox="1">
            <a:spLocks/>
          </p:cNvSpPr>
          <p:nvPr/>
        </p:nvSpPr>
        <p:spPr>
          <a:xfrm>
            <a:off x="4442175" y="1793658"/>
            <a:ext cx="2925766" cy="1635342"/>
          </a:xfrm>
          <a:prstGeom prst="rect">
            <a:avLst/>
          </a:prstGeom>
          <a:solidFill>
            <a:srgbClr val="C00000"/>
          </a:solidFill>
          <a:ln w="12700">
            <a:noFill/>
          </a:ln>
        </p:spPr>
        <p:txBody>
          <a:bodyPr vert="horz" lIns="182880" tIns="182880" rIns="182880" bIns="182880" rtlCol="0" anchor="ctr">
            <a:noAutofit/>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400" baseline="0">
                <a:solidFill>
                  <a:schemeClr val="tx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2200" dirty="0">
                <a:solidFill>
                  <a:schemeClr val="bg1">
                    <a:lumMod val="95000"/>
                  </a:schemeClr>
                </a:solidFill>
              </a:rPr>
              <a:t>The effect that </a:t>
            </a:r>
            <a:br>
              <a:rPr lang="en-US" sz="2200" dirty="0">
                <a:solidFill>
                  <a:schemeClr val="bg1">
                    <a:lumMod val="95000"/>
                  </a:schemeClr>
                </a:solidFill>
              </a:rPr>
            </a:br>
            <a:r>
              <a:rPr lang="en-US" sz="2200" dirty="0">
                <a:solidFill>
                  <a:schemeClr val="bg1">
                    <a:lumMod val="95000"/>
                  </a:schemeClr>
                </a:solidFill>
              </a:rPr>
              <a:t>caregiving can have on loved ones</a:t>
            </a:r>
          </a:p>
        </p:txBody>
      </p:sp>
    </p:spTree>
    <p:extLst>
      <p:ext uri="{BB962C8B-B14F-4D97-AF65-F5344CB8AC3E}">
        <p14:creationId xmlns:p14="http://schemas.microsoft.com/office/powerpoint/2010/main" val="169334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bg/>
                                          </p:spTgt>
                                        </p:tgtEl>
                                        <p:attrNameLst>
                                          <p:attrName>style.visibility</p:attrName>
                                        </p:attrNameLst>
                                      </p:cBhvr>
                                      <p:to>
                                        <p:strVal val="visible"/>
                                      </p:to>
                                    </p:set>
                                    <p:animEffect transition="in" filter="fade">
                                      <p:cBhvr>
                                        <p:cTn id="17" dur="500"/>
                                        <p:tgtEl>
                                          <p:spTgt spid="25">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animBg="1"/>
      <p:bldP spid="16"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EE1FC48-7FA1-D643-927D-A39179C6420C}"/>
              </a:ext>
            </a:extLst>
          </p:cNvPr>
          <p:cNvSpPr txBox="1"/>
          <p:nvPr/>
        </p:nvSpPr>
        <p:spPr>
          <a:xfrm>
            <a:off x="3456816" y="2438400"/>
            <a:ext cx="7417596" cy="861774"/>
          </a:xfrm>
          <a:prstGeom prst="rect">
            <a:avLst/>
          </a:prstGeom>
          <a:noFill/>
        </p:spPr>
        <p:txBody>
          <a:bodyPr wrap="square" lIns="0" tIns="0" rIns="0" bIns="0" rtlCol="0">
            <a:spAutoFit/>
          </a:bodyPr>
          <a:lstStyle/>
          <a:p>
            <a:r>
              <a:rPr lang="en-US" sz="2800" dirty="0">
                <a:cs typeface="Arial" panose="020B0604020202020204" pitchFamily="34" charset="0"/>
              </a:rPr>
              <a:t>Are you familiar with different care environments and services provided during an LTC event? </a:t>
            </a:r>
          </a:p>
        </p:txBody>
      </p:sp>
      <p:sp>
        <p:nvSpPr>
          <p:cNvPr id="11" name="Title 1">
            <a:extLst>
              <a:ext uri="{FF2B5EF4-FFF2-40B4-BE49-F238E27FC236}">
                <a16:creationId xmlns:a16="http://schemas.microsoft.com/office/drawing/2014/main" id="{6E65EEC1-AE8A-944F-A0AA-26F16F2E13E7}"/>
              </a:ext>
            </a:extLst>
          </p:cNvPr>
          <p:cNvSpPr txBox="1">
            <a:spLocks/>
          </p:cNvSpPr>
          <p:nvPr/>
        </p:nvSpPr>
        <p:spPr>
          <a:xfrm>
            <a:off x="577596" y="609600"/>
            <a:ext cx="11036808" cy="521208"/>
          </a:xfrm>
          <a:prstGeom prst="rect">
            <a:avLst/>
          </a:prstGeom>
        </p:spPr>
        <p:txBody>
          <a:bodyPr/>
          <a:lst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a:lstStyle>
          <a:p>
            <a:r>
              <a:rPr lang="en-US" sz="3200" dirty="0">
                <a:solidFill>
                  <a:schemeClr val="accent1"/>
                </a:solidFill>
              </a:rPr>
              <a:t>Conversation starter</a:t>
            </a:r>
          </a:p>
        </p:txBody>
      </p:sp>
      <p:grpSp>
        <p:nvGrpSpPr>
          <p:cNvPr id="12" name="Group 11">
            <a:extLst>
              <a:ext uri="{FF2B5EF4-FFF2-40B4-BE49-F238E27FC236}">
                <a16:creationId xmlns:a16="http://schemas.microsoft.com/office/drawing/2014/main" id="{DED53030-3079-FB4F-8B0D-56B8E4A36364}"/>
              </a:ext>
            </a:extLst>
          </p:cNvPr>
          <p:cNvGrpSpPr/>
          <p:nvPr/>
        </p:nvGrpSpPr>
        <p:grpSpPr>
          <a:xfrm>
            <a:off x="1889798" y="2349673"/>
            <a:ext cx="1052187" cy="1052187"/>
            <a:chOff x="8956111" y="876823"/>
            <a:chExt cx="1227550" cy="1227550"/>
          </a:xfrm>
        </p:grpSpPr>
        <p:sp>
          <p:nvSpPr>
            <p:cNvPr id="13" name="Rectangle 12">
              <a:extLst>
                <a:ext uri="{FF2B5EF4-FFF2-40B4-BE49-F238E27FC236}">
                  <a16:creationId xmlns:a16="http://schemas.microsoft.com/office/drawing/2014/main" id="{E1A226CF-F185-7A42-9264-9FAD4BD4E327}"/>
                </a:ext>
              </a:extLst>
            </p:cNvPr>
            <p:cNvSpPr/>
            <p:nvPr/>
          </p:nvSpPr>
          <p:spPr>
            <a:xfrm>
              <a:off x="8956111" y="876823"/>
              <a:ext cx="1227550" cy="1227550"/>
            </a:xfrm>
            <a:prstGeom prst="rect">
              <a:avLst/>
            </a:prstGeom>
            <a:solidFill>
              <a:schemeClr val="accent1"/>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icture containing drawing&#10;&#10;Description automatically generated">
              <a:extLst>
                <a:ext uri="{FF2B5EF4-FFF2-40B4-BE49-F238E27FC236}">
                  <a16:creationId xmlns:a16="http://schemas.microsoft.com/office/drawing/2014/main" id="{C641056A-5547-6A45-A601-B8D22F307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499" y="1135692"/>
              <a:ext cx="739167" cy="689889"/>
            </a:xfrm>
            <a:prstGeom prst="rect">
              <a:avLst/>
            </a:prstGeom>
            <a:noFill/>
            <a:ln>
              <a:noFill/>
            </a:ln>
          </p:spPr>
        </p:pic>
      </p:grpSp>
      <p:cxnSp>
        <p:nvCxnSpPr>
          <p:cNvPr id="15" name="Straight Connector 14">
            <a:extLst>
              <a:ext uri="{FF2B5EF4-FFF2-40B4-BE49-F238E27FC236}">
                <a16:creationId xmlns:a16="http://schemas.microsoft.com/office/drawing/2014/main" id="{3FE172A0-23F2-2D42-ABF5-8AE216680048}"/>
              </a:ext>
            </a:extLst>
          </p:cNvPr>
          <p:cNvCxnSpPr>
            <a:cxnSpLocks/>
          </p:cNvCxnSpPr>
          <p:nvPr/>
        </p:nvCxnSpPr>
        <p:spPr>
          <a:xfrm flipH="1">
            <a:off x="3195702" y="2362200"/>
            <a:ext cx="4698" cy="1047431"/>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47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24CD4-3874-EE40-B539-2DEF0F972962}"/>
              </a:ext>
            </a:extLst>
          </p:cNvPr>
          <p:cNvSpPr>
            <a:spLocks noGrp="1"/>
          </p:cNvSpPr>
          <p:nvPr>
            <p:ph type="title"/>
          </p:nvPr>
        </p:nvSpPr>
        <p:spPr/>
        <p:txBody>
          <a:bodyPr/>
          <a:lstStyle/>
          <a:p>
            <a:r>
              <a:rPr lang="en-US" sz="3600" dirty="0"/>
              <a:t>Agenda</a:t>
            </a:r>
          </a:p>
        </p:txBody>
      </p:sp>
      <p:sp>
        <p:nvSpPr>
          <p:cNvPr id="4" name="Text Placeholder 3">
            <a:extLst>
              <a:ext uri="{FF2B5EF4-FFF2-40B4-BE49-F238E27FC236}">
                <a16:creationId xmlns:a16="http://schemas.microsoft.com/office/drawing/2014/main" id="{890A3A92-F88D-1944-B780-7045DF8212EA}"/>
              </a:ext>
            </a:extLst>
          </p:cNvPr>
          <p:cNvSpPr>
            <a:spLocks noGrp="1"/>
          </p:cNvSpPr>
          <p:nvPr>
            <p:ph type="body" sz="quarter" idx="11"/>
          </p:nvPr>
        </p:nvSpPr>
        <p:spPr>
          <a:xfrm>
            <a:off x="1066800" y="1181100"/>
            <a:ext cx="4297680" cy="4206240"/>
          </a:xfrm>
        </p:spPr>
        <p:txBody>
          <a:bodyPr/>
          <a:lstStyle/>
          <a:p>
            <a:pPr marL="274320" indent="-274320">
              <a:lnSpc>
                <a:spcPct val="150000"/>
              </a:lnSpc>
              <a:buClr>
                <a:srgbClr val="FF0000"/>
              </a:buClr>
              <a:buSzPct val="120000"/>
              <a:buFont typeface="Wingdings" pitchFamily="2" charset="2"/>
              <a:buChar char="§"/>
            </a:pPr>
            <a:r>
              <a:rPr lang="en-US" altLang="en-US" sz="2200" dirty="0"/>
              <a:t>Women and LTC</a:t>
            </a:r>
          </a:p>
          <a:p>
            <a:pPr marL="274320" indent="-274320">
              <a:lnSpc>
                <a:spcPct val="150000"/>
              </a:lnSpc>
              <a:buClr>
                <a:srgbClr val="FF0000"/>
              </a:buClr>
              <a:buSzPct val="120000"/>
              <a:buFont typeface="Wingdings" pitchFamily="2" charset="2"/>
              <a:buChar char="§"/>
            </a:pPr>
            <a:r>
              <a:rPr lang="en-US" altLang="en-US" sz="2200" dirty="0"/>
              <a:t>Proactive planning</a:t>
            </a:r>
          </a:p>
          <a:p>
            <a:pPr marL="274320" indent="-274320">
              <a:lnSpc>
                <a:spcPct val="150000"/>
              </a:lnSpc>
              <a:buClr>
                <a:srgbClr val="FF0000"/>
              </a:buClr>
              <a:buSzPct val="120000"/>
              <a:buFont typeface="Wingdings" pitchFamily="2" charset="2"/>
              <a:buChar char="§"/>
            </a:pPr>
            <a:r>
              <a:rPr lang="en-US" altLang="en-US" sz="2200" dirty="0"/>
              <a:t>Understanding LTC</a:t>
            </a:r>
          </a:p>
          <a:p>
            <a:pPr marL="274320" indent="-274320">
              <a:lnSpc>
                <a:spcPct val="150000"/>
              </a:lnSpc>
              <a:buClr>
                <a:srgbClr val="FF0000"/>
              </a:buClr>
              <a:buSzPct val="120000"/>
              <a:buFont typeface="Wingdings" pitchFamily="2" charset="2"/>
              <a:buChar char="§"/>
            </a:pPr>
            <a:r>
              <a:rPr lang="en-US" altLang="en-US" sz="2200" dirty="0"/>
              <a:t>Family focus</a:t>
            </a:r>
          </a:p>
          <a:p>
            <a:pPr marL="274320" indent="-274320">
              <a:lnSpc>
                <a:spcPct val="150000"/>
              </a:lnSpc>
              <a:buClr>
                <a:srgbClr val="FF0000"/>
              </a:buClr>
              <a:buSzPct val="120000"/>
              <a:buFont typeface="Wingdings" pitchFamily="2" charset="2"/>
              <a:buChar char="§"/>
            </a:pPr>
            <a:r>
              <a:rPr lang="en-US" altLang="en-US" sz="2200" dirty="0"/>
              <a:t>Cost of care </a:t>
            </a:r>
          </a:p>
          <a:p>
            <a:pPr marL="274320" indent="-274320">
              <a:lnSpc>
                <a:spcPct val="150000"/>
              </a:lnSpc>
              <a:buClr>
                <a:srgbClr val="FF0000"/>
              </a:buClr>
              <a:buSzPct val="120000"/>
              <a:buFont typeface="Wingdings" pitchFamily="2" charset="2"/>
              <a:buChar char="§"/>
            </a:pPr>
            <a:r>
              <a:rPr lang="en-US" altLang="en-US" sz="2200" dirty="0"/>
              <a:t>Embracing their future</a:t>
            </a:r>
          </a:p>
          <a:p>
            <a:endParaRPr lang="en-US" dirty="0"/>
          </a:p>
        </p:txBody>
      </p:sp>
      <p:pic>
        <p:nvPicPr>
          <p:cNvPr id="1027" name="Picture Placeholder 1026">
            <a:extLst>
              <a:ext uri="{FF2B5EF4-FFF2-40B4-BE49-F238E27FC236}">
                <a16:creationId xmlns:a16="http://schemas.microsoft.com/office/drawing/2014/main" id="{0673C3EB-E88F-4E10-A89E-29A5B67C4CAA}"/>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7104" t="366" r="6637" b="366"/>
          <a:stretch/>
        </p:blipFill>
        <p:spPr>
          <a:xfrm>
            <a:off x="6324600" y="1184858"/>
            <a:ext cx="5867400" cy="4495800"/>
          </a:xfrm>
        </p:spPr>
      </p:pic>
    </p:spTree>
    <p:extLst>
      <p:ext uri="{BB962C8B-B14F-4D97-AF65-F5344CB8AC3E}">
        <p14:creationId xmlns:p14="http://schemas.microsoft.com/office/powerpoint/2010/main" val="330781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3E959-0BAD-402B-88CD-00DDAC79E62F}"/>
              </a:ext>
            </a:extLst>
          </p:cNvPr>
          <p:cNvSpPr>
            <a:spLocks noGrp="1"/>
          </p:cNvSpPr>
          <p:nvPr>
            <p:ph type="title"/>
          </p:nvPr>
        </p:nvSpPr>
        <p:spPr/>
        <p:txBody>
          <a:bodyPr/>
          <a:lstStyle/>
          <a:p>
            <a:r>
              <a:rPr lang="en-US" sz="3200" dirty="0">
                <a:solidFill>
                  <a:srgbClr val="C00000"/>
                </a:solidFill>
              </a:rPr>
              <a:t>Show her that LTC is more than a nursing home</a:t>
            </a:r>
            <a:endParaRPr lang="en-US" sz="3200" baseline="30000" dirty="0">
              <a:solidFill>
                <a:srgbClr val="C00000"/>
              </a:solidFill>
            </a:endParaRPr>
          </a:p>
        </p:txBody>
      </p:sp>
      <p:sp>
        <p:nvSpPr>
          <p:cNvPr id="7" name="Rectangle 6">
            <a:extLst>
              <a:ext uri="{FF2B5EF4-FFF2-40B4-BE49-F238E27FC236}">
                <a16:creationId xmlns:a16="http://schemas.microsoft.com/office/drawing/2014/main" id="{7A620F16-DA65-47D9-B8FB-9CD9FFC549D8}"/>
              </a:ext>
            </a:extLst>
          </p:cNvPr>
          <p:cNvSpPr/>
          <p:nvPr/>
        </p:nvSpPr>
        <p:spPr>
          <a:xfrm>
            <a:off x="571641" y="1293229"/>
            <a:ext cx="4089259" cy="4339650"/>
          </a:xfrm>
          <a:prstGeom prst="rect">
            <a:avLst/>
          </a:prstGeom>
          <a:solidFill>
            <a:schemeClr val="tx2">
              <a:lumMod val="20000"/>
              <a:lumOff val="80000"/>
            </a:schemeClr>
          </a:solidFill>
        </p:spPr>
        <p:txBody>
          <a:bodyPr wrap="square" lIns="182880" tIns="91440" rIns="182880" bIns="182880">
            <a:spAutoFit/>
          </a:bodyPr>
          <a:lstStyle/>
          <a:p>
            <a:r>
              <a:rPr lang="en-US" sz="1200" b="1" dirty="0">
                <a:solidFill>
                  <a:srgbClr val="A40000"/>
                </a:solidFill>
                <a:latin typeface="Roboto-Medium"/>
              </a:rPr>
              <a:t>In-home care:</a:t>
            </a:r>
          </a:p>
          <a:p>
            <a:r>
              <a:rPr lang="en-US" sz="1200" dirty="0">
                <a:solidFill>
                  <a:srgbClr val="000000"/>
                </a:solidFill>
                <a:latin typeface="Roboto-Light"/>
              </a:rPr>
              <a:t>If you prefer to have assistance</a:t>
            </a:r>
          </a:p>
          <a:p>
            <a:r>
              <a:rPr lang="en-US" sz="1200" dirty="0">
                <a:solidFill>
                  <a:srgbClr val="000000"/>
                </a:solidFill>
                <a:latin typeface="Roboto-Light"/>
              </a:rPr>
              <a:t>in your home</a:t>
            </a:r>
          </a:p>
          <a:p>
            <a:endParaRPr lang="en-US" sz="1200" b="1" dirty="0">
              <a:solidFill>
                <a:srgbClr val="000000"/>
              </a:solidFill>
              <a:latin typeface="Roboto-Light"/>
            </a:endParaRPr>
          </a:p>
          <a:p>
            <a:r>
              <a:rPr lang="en-US" sz="1200" b="1" dirty="0">
                <a:solidFill>
                  <a:srgbClr val="A40000"/>
                </a:solidFill>
                <a:latin typeface="Roboto-Medium"/>
              </a:rPr>
              <a:t>Assisted living:</a:t>
            </a:r>
          </a:p>
          <a:p>
            <a:r>
              <a:rPr lang="en-US" sz="1200" dirty="0">
                <a:solidFill>
                  <a:srgbClr val="000000"/>
                </a:solidFill>
                <a:latin typeface="Roboto-Light"/>
              </a:rPr>
              <a:t>If you choose to downsize and</a:t>
            </a:r>
          </a:p>
          <a:p>
            <a:r>
              <a:rPr lang="en-US" sz="1200" dirty="0">
                <a:solidFill>
                  <a:srgbClr val="000000"/>
                </a:solidFill>
                <a:latin typeface="Roboto-Light"/>
              </a:rPr>
              <a:t>prefer a social atmosphere</a:t>
            </a:r>
          </a:p>
          <a:p>
            <a:endParaRPr lang="en-US" sz="1200" dirty="0">
              <a:solidFill>
                <a:srgbClr val="000000"/>
              </a:solidFill>
              <a:latin typeface="Roboto-Light"/>
            </a:endParaRPr>
          </a:p>
          <a:p>
            <a:r>
              <a:rPr lang="en-US" sz="1200" b="1" dirty="0">
                <a:solidFill>
                  <a:srgbClr val="A40000"/>
                </a:solidFill>
                <a:latin typeface="Roboto-Medium"/>
              </a:rPr>
              <a:t>Alternative care services:</a:t>
            </a:r>
            <a:r>
              <a:rPr lang="en-US" sz="1200" b="1" baseline="30000" dirty="0">
                <a:solidFill>
                  <a:srgbClr val="A40000"/>
                </a:solidFill>
                <a:latin typeface="Roboto-Medium"/>
              </a:rPr>
              <a:t>2</a:t>
            </a:r>
          </a:p>
          <a:p>
            <a:r>
              <a:rPr lang="en-US" sz="1200" dirty="0">
                <a:solidFill>
                  <a:srgbClr val="000000"/>
                </a:solidFill>
                <a:latin typeface="Roboto-Light"/>
              </a:rPr>
              <a:t>If you only need informal care or</a:t>
            </a:r>
          </a:p>
          <a:p>
            <a:r>
              <a:rPr lang="en-US" sz="1200" dirty="0">
                <a:solidFill>
                  <a:srgbClr val="000000"/>
                </a:solidFill>
                <a:latin typeface="Roboto-Light"/>
              </a:rPr>
              <a:t>if care options evolve</a:t>
            </a:r>
          </a:p>
          <a:p>
            <a:endParaRPr lang="en-US" sz="1200" b="1" dirty="0">
              <a:solidFill>
                <a:srgbClr val="000000"/>
              </a:solidFill>
              <a:latin typeface="Roboto-Light"/>
            </a:endParaRPr>
          </a:p>
          <a:p>
            <a:r>
              <a:rPr lang="en-US" sz="1200" b="1" dirty="0">
                <a:solidFill>
                  <a:srgbClr val="A40000"/>
                </a:solidFill>
                <a:latin typeface="Roboto-Medium"/>
              </a:rPr>
              <a:t>Transitional care:</a:t>
            </a:r>
          </a:p>
          <a:p>
            <a:r>
              <a:rPr lang="en-US" sz="1200" dirty="0">
                <a:solidFill>
                  <a:srgbClr val="000000"/>
                </a:solidFill>
                <a:latin typeface="Roboto-Light"/>
              </a:rPr>
              <a:t>Lets you access funds to help you</a:t>
            </a:r>
          </a:p>
          <a:p>
            <a:r>
              <a:rPr lang="en-US" sz="1200" dirty="0">
                <a:solidFill>
                  <a:srgbClr val="000000"/>
                </a:solidFill>
                <a:latin typeface="Roboto-Light"/>
              </a:rPr>
              <a:t>smoothly transition from informal to</a:t>
            </a:r>
          </a:p>
          <a:p>
            <a:r>
              <a:rPr lang="en-US" sz="1200" dirty="0">
                <a:solidFill>
                  <a:srgbClr val="000000"/>
                </a:solidFill>
                <a:latin typeface="Roboto-Light"/>
              </a:rPr>
              <a:t>formal care</a:t>
            </a:r>
          </a:p>
          <a:p>
            <a:endParaRPr lang="en-US" sz="1200" dirty="0">
              <a:solidFill>
                <a:srgbClr val="000000"/>
              </a:solidFill>
              <a:latin typeface="Roboto-Light"/>
            </a:endParaRPr>
          </a:p>
          <a:p>
            <a:r>
              <a:rPr lang="en-US" sz="1200" b="1" dirty="0">
                <a:solidFill>
                  <a:srgbClr val="A40000"/>
                </a:solidFill>
                <a:latin typeface="Roboto-Medium"/>
              </a:rPr>
              <a:t>Caregiver training and care planning services:</a:t>
            </a:r>
          </a:p>
          <a:p>
            <a:r>
              <a:rPr lang="en-US" sz="1200" dirty="0">
                <a:solidFill>
                  <a:srgbClr val="000000"/>
                </a:solidFill>
                <a:latin typeface="Roboto-Light"/>
              </a:rPr>
              <a:t>Lets you further customize your plan</a:t>
            </a:r>
          </a:p>
          <a:p>
            <a:endParaRPr lang="en-US" sz="1200" dirty="0">
              <a:solidFill>
                <a:srgbClr val="000000"/>
              </a:solidFill>
              <a:latin typeface="Roboto-Light"/>
            </a:endParaRPr>
          </a:p>
          <a:p>
            <a:r>
              <a:rPr lang="en-US" sz="1200" b="1" dirty="0">
                <a:solidFill>
                  <a:srgbClr val="A40000"/>
                </a:solidFill>
                <a:latin typeface="Roboto-Medium"/>
              </a:rPr>
              <a:t>Nursing home:</a:t>
            </a:r>
          </a:p>
          <a:p>
            <a:r>
              <a:rPr lang="en-US" sz="1200" dirty="0">
                <a:solidFill>
                  <a:srgbClr val="000000"/>
                </a:solidFill>
                <a:latin typeface="Roboto-Light"/>
              </a:rPr>
              <a:t>If you need more skilled care services</a:t>
            </a:r>
            <a:endParaRPr lang="en-US" sz="1200" dirty="0"/>
          </a:p>
        </p:txBody>
      </p:sp>
      <p:sp>
        <p:nvSpPr>
          <p:cNvPr id="9" name="Rectangle 8">
            <a:extLst>
              <a:ext uri="{FF2B5EF4-FFF2-40B4-BE49-F238E27FC236}">
                <a16:creationId xmlns:a16="http://schemas.microsoft.com/office/drawing/2014/main" id="{E61A9542-B92D-42AF-B5F9-38A782F0418D}"/>
              </a:ext>
            </a:extLst>
          </p:cNvPr>
          <p:cNvSpPr/>
          <p:nvPr/>
        </p:nvSpPr>
        <p:spPr>
          <a:xfrm>
            <a:off x="5202593" y="5299865"/>
            <a:ext cx="6901607" cy="461665"/>
          </a:xfrm>
          <a:prstGeom prst="rect">
            <a:avLst/>
          </a:prstGeom>
        </p:spPr>
        <p:txBody>
          <a:bodyPr wrap="square">
            <a:spAutoFit/>
          </a:bodyPr>
          <a:lstStyle/>
          <a:p>
            <a:r>
              <a:rPr lang="en-US" sz="1200" dirty="0">
                <a:latin typeface="Roboto-Light"/>
              </a:rPr>
              <a:t>Additional care options include non-continuous services, respite care, memory care</a:t>
            </a:r>
          </a:p>
          <a:p>
            <a:r>
              <a:rPr lang="en-US" sz="1200" dirty="0">
                <a:latin typeface="Roboto-Light"/>
              </a:rPr>
              <a:t>facilities, adult day care, hospice and bed reservation.</a:t>
            </a:r>
            <a:endParaRPr lang="en-US" sz="1200" dirty="0"/>
          </a:p>
        </p:txBody>
      </p:sp>
      <p:sp>
        <p:nvSpPr>
          <p:cNvPr id="10" name="Rectangle 9">
            <a:extLst>
              <a:ext uri="{FF2B5EF4-FFF2-40B4-BE49-F238E27FC236}">
                <a16:creationId xmlns:a16="http://schemas.microsoft.com/office/drawing/2014/main" id="{5AC81359-4B51-440C-9453-61FDE4671EF4}"/>
              </a:ext>
            </a:extLst>
          </p:cNvPr>
          <p:cNvSpPr/>
          <p:nvPr/>
        </p:nvSpPr>
        <p:spPr>
          <a:xfrm>
            <a:off x="595846" y="6019800"/>
            <a:ext cx="8127859" cy="461665"/>
          </a:xfrm>
          <a:prstGeom prst="rect">
            <a:avLst/>
          </a:prstGeom>
        </p:spPr>
        <p:txBody>
          <a:bodyPr wrap="square">
            <a:spAutoFit/>
          </a:bodyPr>
          <a:lstStyle/>
          <a:p>
            <a:r>
              <a:rPr lang="en-US" sz="800" baseline="30000" dirty="0">
                <a:latin typeface="RobotoCondensed-Light"/>
              </a:rPr>
              <a:t>1</a:t>
            </a:r>
            <a:r>
              <a:rPr lang="en-US" sz="800" dirty="0">
                <a:latin typeface="RobotoCondensed-Light"/>
              </a:rPr>
              <a:t>Qualified long-term care services that are not covered under any other provision, but are prescribed in the care plan that a licensed health care practitioner and Lincoln mutually agree are appropriate to meet the insured’s long-term care needs, could be considered for reimbursement. These services must be provided as an alternative to services otherwise covered.</a:t>
            </a:r>
            <a:endParaRPr lang="en-US" sz="800" dirty="0"/>
          </a:p>
        </p:txBody>
      </p:sp>
      <p:pic>
        <p:nvPicPr>
          <p:cNvPr id="12" name="Picture 11">
            <a:extLst>
              <a:ext uri="{FF2B5EF4-FFF2-40B4-BE49-F238E27FC236}">
                <a16:creationId xmlns:a16="http://schemas.microsoft.com/office/drawing/2014/main" id="{90E13E4F-F1DD-4848-ABD0-99D13A304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900" y="1327302"/>
            <a:ext cx="5797865" cy="3863733"/>
          </a:xfrm>
          <a:prstGeom prst="rect">
            <a:avLst/>
          </a:prstGeom>
        </p:spPr>
      </p:pic>
    </p:spTree>
    <p:extLst>
      <p:ext uri="{BB962C8B-B14F-4D97-AF65-F5344CB8AC3E}">
        <p14:creationId xmlns:p14="http://schemas.microsoft.com/office/powerpoint/2010/main" val="41826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5C0AA62-A82D-C84F-A1B0-11B7AF7D0C6D}"/>
              </a:ext>
            </a:extLst>
          </p:cNvPr>
          <p:cNvSpPr txBox="1"/>
          <p:nvPr/>
        </p:nvSpPr>
        <p:spPr>
          <a:xfrm>
            <a:off x="3456816" y="2438400"/>
            <a:ext cx="6960396" cy="861774"/>
          </a:xfrm>
          <a:prstGeom prst="rect">
            <a:avLst/>
          </a:prstGeom>
          <a:noFill/>
        </p:spPr>
        <p:txBody>
          <a:bodyPr wrap="square" lIns="0" tIns="0" rIns="0" bIns="0" rtlCol="0">
            <a:spAutoFit/>
          </a:bodyPr>
          <a:lstStyle/>
          <a:p>
            <a:r>
              <a:rPr lang="en-US" sz="2800" dirty="0">
                <a:cs typeface="Arial" panose="020B0604020202020204" pitchFamily="34" charset="0"/>
              </a:rPr>
              <a:t>How do you think an LTC event would impact your family?</a:t>
            </a:r>
          </a:p>
        </p:txBody>
      </p:sp>
      <p:sp>
        <p:nvSpPr>
          <p:cNvPr id="12" name="Title 1">
            <a:extLst>
              <a:ext uri="{FF2B5EF4-FFF2-40B4-BE49-F238E27FC236}">
                <a16:creationId xmlns:a16="http://schemas.microsoft.com/office/drawing/2014/main" id="{85655670-A646-344D-8CFC-A4779DAFC6E9}"/>
              </a:ext>
            </a:extLst>
          </p:cNvPr>
          <p:cNvSpPr txBox="1">
            <a:spLocks/>
          </p:cNvSpPr>
          <p:nvPr/>
        </p:nvSpPr>
        <p:spPr>
          <a:xfrm>
            <a:off x="577596" y="609600"/>
            <a:ext cx="11036808" cy="521208"/>
          </a:xfrm>
          <a:prstGeom prst="rect">
            <a:avLst/>
          </a:prstGeom>
        </p:spPr>
        <p:txBody>
          <a:bodyPr/>
          <a:lst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a:lstStyle>
          <a:p>
            <a:r>
              <a:rPr lang="en-US" sz="3200" dirty="0">
                <a:solidFill>
                  <a:schemeClr val="accent1"/>
                </a:solidFill>
              </a:rPr>
              <a:t>Conversation starter</a:t>
            </a:r>
          </a:p>
        </p:txBody>
      </p:sp>
      <p:grpSp>
        <p:nvGrpSpPr>
          <p:cNvPr id="13" name="Group 12">
            <a:extLst>
              <a:ext uri="{FF2B5EF4-FFF2-40B4-BE49-F238E27FC236}">
                <a16:creationId xmlns:a16="http://schemas.microsoft.com/office/drawing/2014/main" id="{8C39E041-F3E4-A144-BEF2-9AE13429384F}"/>
              </a:ext>
            </a:extLst>
          </p:cNvPr>
          <p:cNvGrpSpPr/>
          <p:nvPr/>
        </p:nvGrpSpPr>
        <p:grpSpPr>
          <a:xfrm>
            <a:off x="1889798" y="2349673"/>
            <a:ext cx="1052187" cy="1052187"/>
            <a:chOff x="8956111" y="876823"/>
            <a:chExt cx="1227550" cy="1227550"/>
          </a:xfrm>
        </p:grpSpPr>
        <p:sp>
          <p:nvSpPr>
            <p:cNvPr id="14" name="Rectangle 13">
              <a:extLst>
                <a:ext uri="{FF2B5EF4-FFF2-40B4-BE49-F238E27FC236}">
                  <a16:creationId xmlns:a16="http://schemas.microsoft.com/office/drawing/2014/main" id="{646E0EF0-7F49-BC42-BCCF-D3C30EA9A6E1}"/>
                </a:ext>
              </a:extLst>
            </p:cNvPr>
            <p:cNvSpPr/>
            <p:nvPr/>
          </p:nvSpPr>
          <p:spPr>
            <a:xfrm>
              <a:off x="8956111" y="876823"/>
              <a:ext cx="1227550" cy="1227550"/>
            </a:xfrm>
            <a:prstGeom prst="rect">
              <a:avLst/>
            </a:prstGeom>
            <a:solidFill>
              <a:schemeClr val="accent1"/>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picture containing drawing&#10;&#10;Description automatically generated">
              <a:extLst>
                <a:ext uri="{FF2B5EF4-FFF2-40B4-BE49-F238E27FC236}">
                  <a16:creationId xmlns:a16="http://schemas.microsoft.com/office/drawing/2014/main" id="{189A2145-7BF5-0746-B508-7FE3AAAD2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499" y="1135692"/>
              <a:ext cx="739167" cy="689889"/>
            </a:xfrm>
            <a:prstGeom prst="rect">
              <a:avLst/>
            </a:prstGeom>
            <a:noFill/>
            <a:ln>
              <a:noFill/>
            </a:ln>
          </p:spPr>
        </p:pic>
      </p:grpSp>
      <p:cxnSp>
        <p:nvCxnSpPr>
          <p:cNvPr id="16" name="Straight Connector 15">
            <a:extLst>
              <a:ext uri="{FF2B5EF4-FFF2-40B4-BE49-F238E27FC236}">
                <a16:creationId xmlns:a16="http://schemas.microsoft.com/office/drawing/2014/main" id="{385C0A12-1811-7944-89A3-1419A3E63EE7}"/>
              </a:ext>
            </a:extLst>
          </p:cNvPr>
          <p:cNvCxnSpPr>
            <a:cxnSpLocks/>
          </p:cNvCxnSpPr>
          <p:nvPr/>
        </p:nvCxnSpPr>
        <p:spPr>
          <a:xfrm flipH="1">
            <a:off x="3195702" y="2362200"/>
            <a:ext cx="4698" cy="1047431"/>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45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88E80-DB4E-3044-8BDE-1F608F2C989F}"/>
              </a:ext>
            </a:extLst>
          </p:cNvPr>
          <p:cNvSpPr>
            <a:spLocks noGrp="1"/>
          </p:cNvSpPr>
          <p:nvPr>
            <p:ph type="title"/>
          </p:nvPr>
        </p:nvSpPr>
        <p:spPr>
          <a:xfrm>
            <a:off x="682505" y="483765"/>
            <a:ext cx="11036808" cy="521208"/>
          </a:xfrm>
        </p:spPr>
        <p:txBody>
          <a:bodyPr/>
          <a:lstStyle/>
          <a:p>
            <a:r>
              <a:rPr lang="en-US" sz="3200" dirty="0">
                <a:solidFill>
                  <a:srgbClr val="C00000"/>
                </a:solidFill>
              </a:rPr>
              <a:t>Without a plan in place, an LTC event </a:t>
            </a:r>
            <a:br>
              <a:rPr lang="en-US" sz="3200" dirty="0">
                <a:solidFill>
                  <a:srgbClr val="C00000"/>
                </a:solidFill>
              </a:rPr>
            </a:br>
            <a:r>
              <a:rPr lang="en-US" sz="3200" dirty="0">
                <a:solidFill>
                  <a:srgbClr val="C00000"/>
                </a:solidFill>
              </a:rPr>
              <a:t>can take a toll on a family:</a:t>
            </a:r>
          </a:p>
        </p:txBody>
      </p:sp>
      <p:sp>
        <p:nvSpPr>
          <p:cNvPr id="41" name="TextBox 2">
            <a:extLst>
              <a:ext uri="{FF2B5EF4-FFF2-40B4-BE49-F238E27FC236}">
                <a16:creationId xmlns:a16="http://schemas.microsoft.com/office/drawing/2014/main" id="{1E18C6E1-B806-C64A-95BE-CCF777592D47}"/>
              </a:ext>
            </a:extLst>
          </p:cNvPr>
          <p:cNvSpPr txBox="1">
            <a:spLocks noChangeArrowheads="1"/>
          </p:cNvSpPr>
          <p:nvPr/>
        </p:nvSpPr>
        <p:spPr bwMode="auto">
          <a:xfrm>
            <a:off x="682505" y="4369145"/>
            <a:ext cx="1012011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dirty="0">
                <a:latin typeface="Georgia" panose="02040502050405020303" pitchFamily="18" charset="0"/>
              </a:rPr>
              <a:t>Providing care is a more demanding experience than most anticipate. </a:t>
            </a:r>
          </a:p>
          <a:p>
            <a:endParaRPr lang="en-US" altLang="en-US" dirty="0"/>
          </a:p>
        </p:txBody>
      </p:sp>
      <p:sp>
        <p:nvSpPr>
          <p:cNvPr id="19" name="TextBox 18">
            <a:extLst>
              <a:ext uri="{FF2B5EF4-FFF2-40B4-BE49-F238E27FC236}">
                <a16:creationId xmlns:a16="http://schemas.microsoft.com/office/drawing/2014/main" id="{CD942EE3-D52C-A84D-9924-2F356027E01E}"/>
              </a:ext>
            </a:extLst>
          </p:cNvPr>
          <p:cNvSpPr txBox="1"/>
          <p:nvPr/>
        </p:nvSpPr>
        <p:spPr>
          <a:xfrm>
            <a:off x="607868" y="6090114"/>
            <a:ext cx="7950052" cy="307777"/>
          </a:xfrm>
          <a:prstGeom prst="rect">
            <a:avLst/>
          </a:prstGeom>
          <a:noFill/>
        </p:spPr>
        <p:txBody>
          <a:bodyPr wrap="square" lIns="0" tIns="0" rIns="0" bIns="0" rtlCol="0">
            <a:spAutoFit/>
          </a:bodyPr>
          <a:lstStyle/>
          <a:p>
            <a:r>
              <a:rPr lang="en-US" altLang="en-US" sz="1000" dirty="0"/>
              <a:t>Source: Lincoln Financial Group: Caregiving Research, March 2019.</a:t>
            </a:r>
          </a:p>
          <a:p>
            <a:pPr algn="l"/>
            <a:endParaRPr lang="en-US" sz="1000" dirty="0">
              <a:cs typeface="Arial" panose="020B0604020202020204" pitchFamily="34" charset="0"/>
            </a:endParaRPr>
          </a:p>
        </p:txBody>
      </p:sp>
      <p:grpSp>
        <p:nvGrpSpPr>
          <p:cNvPr id="7" name="Group 6">
            <a:extLst>
              <a:ext uri="{FF2B5EF4-FFF2-40B4-BE49-F238E27FC236}">
                <a16:creationId xmlns:a16="http://schemas.microsoft.com/office/drawing/2014/main" id="{0B4BCEDF-2911-B245-BC15-3AD2BDCD83A1}"/>
              </a:ext>
            </a:extLst>
          </p:cNvPr>
          <p:cNvGrpSpPr/>
          <p:nvPr/>
        </p:nvGrpSpPr>
        <p:grpSpPr>
          <a:xfrm>
            <a:off x="8619188" y="2329592"/>
            <a:ext cx="2209800" cy="1399209"/>
            <a:chOff x="8619188" y="2329592"/>
            <a:chExt cx="2209800" cy="1399209"/>
          </a:xfrm>
        </p:grpSpPr>
        <p:sp>
          <p:nvSpPr>
            <p:cNvPr id="13" name="TextBox 12">
              <a:extLst>
                <a:ext uri="{FF2B5EF4-FFF2-40B4-BE49-F238E27FC236}">
                  <a16:creationId xmlns:a16="http://schemas.microsoft.com/office/drawing/2014/main" id="{5ECB7BB0-F99B-874D-AD24-FD819911494E}"/>
                </a:ext>
              </a:extLst>
            </p:cNvPr>
            <p:cNvSpPr txBox="1"/>
            <p:nvPr/>
          </p:nvSpPr>
          <p:spPr>
            <a:xfrm>
              <a:off x="8619188" y="3359469"/>
              <a:ext cx="2209800" cy="369332"/>
            </a:xfrm>
            <a:prstGeom prst="rect">
              <a:avLst/>
            </a:prstGeom>
            <a:noFill/>
          </p:spPr>
          <p:txBody>
            <a:bodyPr wrap="square" lIns="0" tIns="0" rIns="0" bIns="0" rtlCol="0">
              <a:spAutoFit/>
            </a:bodyPr>
            <a:lstStyle/>
            <a:p>
              <a:pPr algn="ctr"/>
              <a:r>
                <a:rPr lang="en-US" sz="2400" dirty="0">
                  <a:cs typeface="Arial" panose="020B0604020202020204" pitchFamily="34" charset="0"/>
                </a:rPr>
                <a:t>Administratively</a:t>
              </a:r>
              <a:endParaRPr lang="en-US" sz="1600" dirty="0">
                <a:cs typeface="Arial" panose="020B0604020202020204" pitchFamily="34" charset="0"/>
              </a:endParaRPr>
            </a:p>
          </p:txBody>
        </p:sp>
        <p:pic>
          <p:nvPicPr>
            <p:cNvPr id="6" name="Picture 5" descr="A picture containing drawing&#10;&#10;Description automatically generated">
              <a:extLst>
                <a:ext uri="{FF2B5EF4-FFF2-40B4-BE49-F238E27FC236}">
                  <a16:creationId xmlns:a16="http://schemas.microsoft.com/office/drawing/2014/main" id="{1F29D453-CB96-364C-8387-C6285DF62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392" y="2329592"/>
              <a:ext cx="925393" cy="834668"/>
            </a:xfrm>
            <a:prstGeom prst="rect">
              <a:avLst/>
            </a:prstGeom>
          </p:spPr>
        </p:pic>
      </p:grpSp>
      <p:grpSp>
        <p:nvGrpSpPr>
          <p:cNvPr id="3" name="Group 2">
            <a:extLst>
              <a:ext uri="{FF2B5EF4-FFF2-40B4-BE49-F238E27FC236}">
                <a16:creationId xmlns:a16="http://schemas.microsoft.com/office/drawing/2014/main" id="{1A13F770-266C-2846-880E-35EB4DB1E6A0}"/>
              </a:ext>
            </a:extLst>
          </p:cNvPr>
          <p:cNvGrpSpPr/>
          <p:nvPr/>
        </p:nvGrpSpPr>
        <p:grpSpPr>
          <a:xfrm>
            <a:off x="689131" y="2131824"/>
            <a:ext cx="1682496" cy="1601234"/>
            <a:chOff x="689131" y="2131824"/>
            <a:chExt cx="1682496" cy="1601234"/>
          </a:xfrm>
        </p:grpSpPr>
        <p:sp>
          <p:nvSpPr>
            <p:cNvPr id="45" name="TextBox 44">
              <a:extLst>
                <a:ext uri="{FF2B5EF4-FFF2-40B4-BE49-F238E27FC236}">
                  <a16:creationId xmlns:a16="http://schemas.microsoft.com/office/drawing/2014/main" id="{AEAF045C-2229-5D44-A4CE-B0F2F032AF17}"/>
                </a:ext>
              </a:extLst>
            </p:cNvPr>
            <p:cNvSpPr txBox="1"/>
            <p:nvPr/>
          </p:nvSpPr>
          <p:spPr>
            <a:xfrm>
              <a:off x="689131" y="3363726"/>
              <a:ext cx="1682496" cy="369332"/>
            </a:xfrm>
            <a:prstGeom prst="rect">
              <a:avLst/>
            </a:prstGeom>
            <a:noFill/>
          </p:spPr>
          <p:txBody>
            <a:bodyPr wrap="square" lIns="0" tIns="0" rIns="0" bIns="0" rtlCol="0">
              <a:spAutoFit/>
            </a:bodyPr>
            <a:lstStyle/>
            <a:p>
              <a:pPr algn="ctr"/>
              <a:r>
                <a:rPr lang="en-US" sz="2400" dirty="0">
                  <a:cs typeface="Arial" panose="020B0604020202020204" pitchFamily="34" charset="0"/>
                </a:rPr>
                <a:t>Emotionally</a:t>
              </a:r>
              <a:endParaRPr lang="en-US" sz="1600" dirty="0">
                <a:cs typeface="Arial" panose="020B0604020202020204" pitchFamily="34" charset="0"/>
              </a:endParaRPr>
            </a:p>
          </p:txBody>
        </p:sp>
        <p:pic>
          <p:nvPicPr>
            <p:cNvPr id="8" name="Picture 7" descr="A picture containing food, drawing&#10;&#10;Description automatically generated">
              <a:extLst>
                <a:ext uri="{FF2B5EF4-FFF2-40B4-BE49-F238E27FC236}">
                  <a16:creationId xmlns:a16="http://schemas.microsoft.com/office/drawing/2014/main" id="{8FD702BD-B3EA-0344-B333-155AEF3D51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690" y="2131824"/>
              <a:ext cx="1132243" cy="1110470"/>
            </a:xfrm>
            <a:prstGeom prst="rect">
              <a:avLst/>
            </a:prstGeom>
          </p:spPr>
        </p:pic>
      </p:grpSp>
      <p:grpSp>
        <p:nvGrpSpPr>
          <p:cNvPr id="4" name="Group 3">
            <a:extLst>
              <a:ext uri="{FF2B5EF4-FFF2-40B4-BE49-F238E27FC236}">
                <a16:creationId xmlns:a16="http://schemas.microsoft.com/office/drawing/2014/main" id="{365B709C-DFC5-5B45-A233-346D1A18D15F}"/>
              </a:ext>
            </a:extLst>
          </p:cNvPr>
          <p:cNvGrpSpPr/>
          <p:nvPr/>
        </p:nvGrpSpPr>
        <p:grpSpPr>
          <a:xfrm>
            <a:off x="3391832" y="2257958"/>
            <a:ext cx="1682496" cy="1475100"/>
            <a:chOff x="3391832" y="2257958"/>
            <a:chExt cx="1682496" cy="1475100"/>
          </a:xfrm>
        </p:grpSpPr>
        <p:sp>
          <p:nvSpPr>
            <p:cNvPr id="43" name="TextBox 42">
              <a:extLst>
                <a:ext uri="{FF2B5EF4-FFF2-40B4-BE49-F238E27FC236}">
                  <a16:creationId xmlns:a16="http://schemas.microsoft.com/office/drawing/2014/main" id="{0DC8643C-CF32-6A49-84DB-DC968E6CE6F9}"/>
                </a:ext>
              </a:extLst>
            </p:cNvPr>
            <p:cNvSpPr txBox="1"/>
            <p:nvPr/>
          </p:nvSpPr>
          <p:spPr>
            <a:xfrm>
              <a:off x="3391832" y="3363726"/>
              <a:ext cx="1682496" cy="369332"/>
            </a:xfrm>
            <a:prstGeom prst="rect">
              <a:avLst/>
            </a:prstGeom>
            <a:noFill/>
          </p:spPr>
          <p:txBody>
            <a:bodyPr wrap="square" lIns="0" tIns="0" rIns="0" bIns="0" rtlCol="0">
              <a:spAutoFit/>
            </a:bodyPr>
            <a:lstStyle/>
            <a:p>
              <a:pPr algn="ctr"/>
              <a:r>
                <a:rPr lang="en-US" sz="2400" dirty="0">
                  <a:cs typeface="Arial" panose="020B0604020202020204" pitchFamily="34" charset="0"/>
                </a:rPr>
                <a:t>Financially</a:t>
              </a:r>
              <a:endParaRPr lang="en-US" sz="1600" dirty="0">
                <a:cs typeface="Arial" panose="020B0604020202020204" pitchFamily="34" charset="0"/>
              </a:endParaRPr>
            </a:p>
          </p:txBody>
        </p:sp>
        <p:pic>
          <p:nvPicPr>
            <p:cNvPr id="10" name="Picture 9" descr="A picture containing drawing&#10;&#10;Description automatically generated">
              <a:extLst>
                <a:ext uri="{FF2B5EF4-FFF2-40B4-BE49-F238E27FC236}">
                  <a16:creationId xmlns:a16="http://schemas.microsoft.com/office/drawing/2014/main" id="{2DE586F3-2859-304E-860D-50F0FE7DB1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3734" y="2257958"/>
              <a:ext cx="700770" cy="863740"/>
            </a:xfrm>
            <a:prstGeom prst="rect">
              <a:avLst/>
            </a:prstGeom>
          </p:spPr>
        </p:pic>
      </p:grpSp>
      <p:grpSp>
        <p:nvGrpSpPr>
          <p:cNvPr id="5" name="Group 4">
            <a:extLst>
              <a:ext uri="{FF2B5EF4-FFF2-40B4-BE49-F238E27FC236}">
                <a16:creationId xmlns:a16="http://schemas.microsoft.com/office/drawing/2014/main" id="{33BFC775-FE27-7C41-BCAD-09639674681A}"/>
              </a:ext>
            </a:extLst>
          </p:cNvPr>
          <p:cNvGrpSpPr/>
          <p:nvPr/>
        </p:nvGrpSpPr>
        <p:grpSpPr>
          <a:xfrm>
            <a:off x="6196612" y="2237634"/>
            <a:ext cx="1682496" cy="1495424"/>
            <a:chOff x="6196612" y="2237634"/>
            <a:chExt cx="1682496" cy="1495424"/>
          </a:xfrm>
        </p:grpSpPr>
        <p:sp>
          <p:nvSpPr>
            <p:cNvPr id="44" name="TextBox 43">
              <a:extLst>
                <a:ext uri="{FF2B5EF4-FFF2-40B4-BE49-F238E27FC236}">
                  <a16:creationId xmlns:a16="http://schemas.microsoft.com/office/drawing/2014/main" id="{BB1B309B-F454-E341-9FEB-31EB8E4DAE0F}"/>
                </a:ext>
              </a:extLst>
            </p:cNvPr>
            <p:cNvSpPr txBox="1"/>
            <p:nvPr/>
          </p:nvSpPr>
          <p:spPr>
            <a:xfrm>
              <a:off x="6196612" y="3363726"/>
              <a:ext cx="1682496" cy="369332"/>
            </a:xfrm>
            <a:prstGeom prst="rect">
              <a:avLst/>
            </a:prstGeom>
            <a:noFill/>
          </p:spPr>
          <p:txBody>
            <a:bodyPr wrap="square" lIns="0" tIns="0" rIns="0" bIns="0" rtlCol="0">
              <a:spAutoFit/>
            </a:bodyPr>
            <a:lstStyle/>
            <a:p>
              <a:pPr algn="ctr"/>
              <a:r>
                <a:rPr lang="en-US" sz="2400" dirty="0">
                  <a:cs typeface="Arial" panose="020B0604020202020204" pitchFamily="34" charset="0"/>
                </a:rPr>
                <a:t>Physically</a:t>
              </a:r>
              <a:endParaRPr lang="en-US" sz="1600" dirty="0">
                <a:cs typeface="Arial" panose="020B0604020202020204" pitchFamily="34" charset="0"/>
              </a:endParaRPr>
            </a:p>
          </p:txBody>
        </p:sp>
        <p:pic>
          <p:nvPicPr>
            <p:cNvPr id="12" name="Picture 11" descr="A picture containing drawing&#10;&#10;Description automatically generated">
              <a:extLst>
                <a:ext uri="{FF2B5EF4-FFF2-40B4-BE49-F238E27FC236}">
                  <a16:creationId xmlns:a16="http://schemas.microsoft.com/office/drawing/2014/main" id="{18D4342F-B31F-4546-9339-1EE30D4728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9248" y="2237634"/>
              <a:ext cx="1038128" cy="906302"/>
            </a:xfrm>
            <a:prstGeom prst="rect">
              <a:avLst/>
            </a:prstGeom>
          </p:spPr>
        </p:pic>
      </p:grpSp>
    </p:spTree>
    <p:extLst>
      <p:ext uri="{BB962C8B-B14F-4D97-AF65-F5344CB8AC3E}">
        <p14:creationId xmlns:p14="http://schemas.microsoft.com/office/powerpoint/2010/main" val="409355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DCAB9"/>
        </a:solidFill>
        <a:effectLst/>
      </p:bgPr>
    </p:bg>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FDB52D35-807C-A542-9510-718FFDAAB00A}"/>
              </a:ext>
            </a:extLst>
          </p:cNvPr>
          <p:cNvSpPr>
            <a:spLocks noGrp="1"/>
          </p:cNvSpPr>
          <p:nvPr>
            <p:ph type="body" sz="quarter" idx="10"/>
          </p:nvPr>
        </p:nvSpPr>
        <p:spPr>
          <a:xfrm>
            <a:off x="0" y="2667000"/>
            <a:ext cx="5807198" cy="1316416"/>
          </a:xfrm>
        </p:spPr>
        <p:txBody>
          <a:bodyPr/>
          <a:lstStyle/>
          <a:p>
            <a:pPr indent="0" algn="ctr"/>
            <a:r>
              <a:rPr lang="en-US" sz="3600" dirty="0"/>
              <a:t>Family focus</a:t>
            </a:r>
          </a:p>
          <a:p>
            <a:pPr algn="ctr"/>
            <a:endParaRPr lang="en-US" dirty="0"/>
          </a:p>
        </p:txBody>
      </p:sp>
      <p:pic>
        <p:nvPicPr>
          <p:cNvPr id="7" name="Picture Placeholder 6">
            <a:extLst>
              <a:ext uri="{FF2B5EF4-FFF2-40B4-BE49-F238E27FC236}">
                <a16:creationId xmlns:a16="http://schemas.microsoft.com/office/drawing/2014/main" id="{8AC6B7EA-F1AE-F949-8A97-24B1DAE1159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1915" t="1469" r="6316" b="134"/>
          <a:stretch/>
        </p:blipFill>
        <p:spPr>
          <a:xfrm>
            <a:off x="5807198" y="0"/>
            <a:ext cx="6384802" cy="5105400"/>
          </a:xfrm>
          <a:prstGeom prst="rect">
            <a:avLst/>
          </a:prstGeom>
        </p:spPr>
      </p:pic>
    </p:spTree>
    <p:extLst>
      <p:ext uri="{BB962C8B-B14F-4D97-AF65-F5344CB8AC3E}">
        <p14:creationId xmlns:p14="http://schemas.microsoft.com/office/powerpoint/2010/main" val="20344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9A063F8-EF32-9A40-B777-B2B3C14ACEFE}"/>
              </a:ext>
            </a:extLst>
          </p:cNvPr>
          <p:cNvSpPr txBox="1"/>
          <p:nvPr/>
        </p:nvSpPr>
        <p:spPr>
          <a:xfrm>
            <a:off x="3456816" y="2653843"/>
            <a:ext cx="6960396" cy="430887"/>
          </a:xfrm>
          <a:prstGeom prst="rect">
            <a:avLst/>
          </a:prstGeom>
          <a:noFill/>
        </p:spPr>
        <p:txBody>
          <a:bodyPr wrap="square" lIns="0" tIns="0" rIns="0" bIns="0" rtlCol="0">
            <a:spAutoFit/>
          </a:bodyPr>
          <a:lstStyle/>
          <a:p>
            <a:r>
              <a:rPr lang="en-US" sz="2800" dirty="0">
                <a:cs typeface="Arial" panose="020B0604020202020204" pitchFamily="34" charset="0"/>
              </a:rPr>
              <a:t>Tell me about your parents and their health.</a:t>
            </a:r>
          </a:p>
        </p:txBody>
      </p:sp>
      <p:sp>
        <p:nvSpPr>
          <p:cNvPr id="12" name="Title 1">
            <a:extLst>
              <a:ext uri="{FF2B5EF4-FFF2-40B4-BE49-F238E27FC236}">
                <a16:creationId xmlns:a16="http://schemas.microsoft.com/office/drawing/2014/main" id="{71300C8D-E3CB-E447-99F7-16D1F7CAE220}"/>
              </a:ext>
            </a:extLst>
          </p:cNvPr>
          <p:cNvSpPr txBox="1">
            <a:spLocks/>
          </p:cNvSpPr>
          <p:nvPr/>
        </p:nvSpPr>
        <p:spPr>
          <a:xfrm>
            <a:off x="577596" y="609600"/>
            <a:ext cx="11036808" cy="521208"/>
          </a:xfrm>
          <a:prstGeom prst="rect">
            <a:avLst/>
          </a:prstGeom>
        </p:spPr>
        <p:txBody>
          <a:bodyPr/>
          <a:lst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a:lstStyle>
          <a:p>
            <a:r>
              <a:rPr lang="en-US" sz="3200" dirty="0">
                <a:solidFill>
                  <a:schemeClr val="accent1"/>
                </a:solidFill>
              </a:rPr>
              <a:t>Conversation starter</a:t>
            </a:r>
          </a:p>
        </p:txBody>
      </p:sp>
      <p:grpSp>
        <p:nvGrpSpPr>
          <p:cNvPr id="13" name="Group 12">
            <a:extLst>
              <a:ext uri="{FF2B5EF4-FFF2-40B4-BE49-F238E27FC236}">
                <a16:creationId xmlns:a16="http://schemas.microsoft.com/office/drawing/2014/main" id="{20187094-3B87-9E4E-B29E-836E4AB4ABC1}"/>
              </a:ext>
            </a:extLst>
          </p:cNvPr>
          <p:cNvGrpSpPr/>
          <p:nvPr/>
        </p:nvGrpSpPr>
        <p:grpSpPr>
          <a:xfrm>
            <a:off x="1889798" y="2349673"/>
            <a:ext cx="1052187" cy="1052187"/>
            <a:chOff x="8956111" y="876823"/>
            <a:chExt cx="1227550" cy="1227550"/>
          </a:xfrm>
        </p:grpSpPr>
        <p:sp>
          <p:nvSpPr>
            <p:cNvPr id="14" name="Rectangle 13">
              <a:extLst>
                <a:ext uri="{FF2B5EF4-FFF2-40B4-BE49-F238E27FC236}">
                  <a16:creationId xmlns:a16="http://schemas.microsoft.com/office/drawing/2014/main" id="{531E9182-04F6-6342-8BD4-CA8C464F8829}"/>
                </a:ext>
              </a:extLst>
            </p:cNvPr>
            <p:cNvSpPr/>
            <p:nvPr/>
          </p:nvSpPr>
          <p:spPr>
            <a:xfrm>
              <a:off x="8956111" y="876823"/>
              <a:ext cx="1227550" cy="1227550"/>
            </a:xfrm>
            <a:prstGeom prst="rect">
              <a:avLst/>
            </a:prstGeom>
            <a:solidFill>
              <a:schemeClr val="accent1"/>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picture containing drawing&#10;&#10;Description automatically generated">
              <a:extLst>
                <a:ext uri="{FF2B5EF4-FFF2-40B4-BE49-F238E27FC236}">
                  <a16:creationId xmlns:a16="http://schemas.microsoft.com/office/drawing/2014/main" id="{373DC45A-9411-6A48-948A-523E53661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499" y="1135692"/>
              <a:ext cx="739167" cy="689889"/>
            </a:xfrm>
            <a:prstGeom prst="rect">
              <a:avLst/>
            </a:prstGeom>
            <a:noFill/>
            <a:ln>
              <a:noFill/>
            </a:ln>
          </p:spPr>
        </p:pic>
      </p:grpSp>
      <p:cxnSp>
        <p:nvCxnSpPr>
          <p:cNvPr id="16" name="Straight Connector 15">
            <a:extLst>
              <a:ext uri="{FF2B5EF4-FFF2-40B4-BE49-F238E27FC236}">
                <a16:creationId xmlns:a16="http://schemas.microsoft.com/office/drawing/2014/main" id="{6BDFF009-4C19-2840-91AE-C6B702700416}"/>
              </a:ext>
            </a:extLst>
          </p:cNvPr>
          <p:cNvCxnSpPr>
            <a:cxnSpLocks/>
          </p:cNvCxnSpPr>
          <p:nvPr/>
        </p:nvCxnSpPr>
        <p:spPr>
          <a:xfrm flipH="1">
            <a:off x="3195702" y="2362200"/>
            <a:ext cx="4698" cy="1047431"/>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43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08374-91B2-4844-B6AA-828B38FEF96F}"/>
              </a:ext>
            </a:extLst>
          </p:cNvPr>
          <p:cNvSpPr>
            <a:spLocks noGrp="1"/>
          </p:cNvSpPr>
          <p:nvPr>
            <p:ph type="title"/>
          </p:nvPr>
        </p:nvSpPr>
        <p:spPr>
          <a:xfrm>
            <a:off x="577596" y="762000"/>
            <a:ext cx="11036808" cy="521208"/>
          </a:xfrm>
        </p:spPr>
        <p:txBody>
          <a:bodyPr/>
          <a:lstStyle/>
          <a:p>
            <a:r>
              <a:rPr lang="en-US" sz="2800" dirty="0"/>
              <a:t>By listening to her talk about her parents, </a:t>
            </a:r>
            <a:br>
              <a:rPr lang="en-US" sz="2800" dirty="0"/>
            </a:br>
            <a:r>
              <a:rPr lang="en-US" sz="2800" dirty="0"/>
              <a:t>you can learn about:</a:t>
            </a:r>
          </a:p>
        </p:txBody>
      </p:sp>
      <p:sp>
        <p:nvSpPr>
          <p:cNvPr id="5" name="Text Placeholder 3">
            <a:extLst>
              <a:ext uri="{FF2B5EF4-FFF2-40B4-BE49-F238E27FC236}">
                <a16:creationId xmlns:a16="http://schemas.microsoft.com/office/drawing/2014/main" id="{7A7AA21A-CDFF-5A4E-8A18-04291CC7306B}"/>
              </a:ext>
            </a:extLst>
          </p:cNvPr>
          <p:cNvSpPr txBox="1">
            <a:spLocks/>
          </p:cNvSpPr>
          <p:nvPr/>
        </p:nvSpPr>
        <p:spPr>
          <a:xfrm>
            <a:off x="1085780" y="1894858"/>
            <a:ext cx="6419780" cy="1907846"/>
          </a:xfrm>
          <a:prstGeom prst="rect">
            <a:avLst/>
          </a:prstGeom>
        </p:spPr>
        <p:txBody>
          <a:bodyPr/>
          <a:lstStyle>
            <a:lvl1pPr marL="182880" indent="-182880"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600" kern="400" baseline="0">
                <a:solidFill>
                  <a:schemeClr val="tx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indent="-274320">
              <a:spcBef>
                <a:spcPts val="600"/>
              </a:spcBef>
              <a:buClr>
                <a:schemeClr val="accent4"/>
              </a:buClr>
              <a:buSzPct val="120000"/>
              <a:buFont typeface="Wingdings" pitchFamily="2" charset="2"/>
              <a:buChar char="§"/>
              <a:defRPr/>
            </a:pPr>
            <a:r>
              <a:rPr lang="en-US" sz="2400" dirty="0"/>
              <a:t>Longevity and risk in her family</a:t>
            </a:r>
          </a:p>
          <a:p>
            <a:pPr marL="274320" indent="-274320">
              <a:buClr>
                <a:schemeClr val="accent4"/>
              </a:buClr>
              <a:buSzPct val="120000"/>
              <a:buFont typeface="Wingdings" pitchFamily="2" charset="2"/>
              <a:buChar char="§"/>
              <a:defRPr/>
            </a:pPr>
            <a:r>
              <a:rPr lang="en-US" sz="2400" dirty="0"/>
              <a:t>The type of care she may need</a:t>
            </a:r>
          </a:p>
          <a:p>
            <a:pPr marL="274320" indent="-274320">
              <a:buClr>
                <a:schemeClr val="accent4"/>
              </a:buClr>
              <a:buSzPct val="120000"/>
              <a:buFont typeface="Wingdings" pitchFamily="2" charset="2"/>
              <a:buChar char="§"/>
              <a:defRPr/>
            </a:pPr>
            <a:r>
              <a:rPr lang="en-US" altLang="en-US" sz="2400" dirty="0"/>
              <a:t>How her parents’ LTC needs were addressed</a:t>
            </a:r>
          </a:p>
          <a:p>
            <a:pPr marL="0" indent="0">
              <a:buClr>
                <a:schemeClr val="accent4"/>
              </a:buClr>
              <a:buSzPct val="120000"/>
              <a:buNone/>
              <a:defRPr/>
            </a:pPr>
            <a:endParaRPr lang="en-US" altLang="en-US" dirty="0"/>
          </a:p>
        </p:txBody>
      </p:sp>
      <p:pic>
        <p:nvPicPr>
          <p:cNvPr id="14" name="Picture 13">
            <a:extLst>
              <a:ext uri="{FF2B5EF4-FFF2-40B4-BE49-F238E27FC236}">
                <a16:creationId xmlns:a16="http://schemas.microsoft.com/office/drawing/2014/main" id="{46DF06AE-BA0B-4425-B119-718F54FB55CC}"/>
              </a:ext>
            </a:extLst>
          </p:cNvPr>
          <p:cNvPicPr>
            <a:picLocks noChangeAspect="1"/>
          </p:cNvPicPr>
          <p:nvPr/>
        </p:nvPicPr>
        <p:blipFill rotWithShape="1">
          <a:blip r:embed="rId3"/>
          <a:srcRect t="24894" b="4573"/>
          <a:stretch/>
        </p:blipFill>
        <p:spPr>
          <a:xfrm>
            <a:off x="8702028" y="1958478"/>
            <a:ext cx="3489972" cy="3467290"/>
          </a:xfrm>
          <a:prstGeom prst="rect">
            <a:avLst/>
          </a:prstGeom>
        </p:spPr>
      </p:pic>
      <p:grpSp>
        <p:nvGrpSpPr>
          <p:cNvPr id="7" name="Group 6">
            <a:extLst>
              <a:ext uri="{FF2B5EF4-FFF2-40B4-BE49-F238E27FC236}">
                <a16:creationId xmlns:a16="http://schemas.microsoft.com/office/drawing/2014/main" id="{D35FFD43-58DF-ED46-9F40-DEEE4D33A988}"/>
              </a:ext>
            </a:extLst>
          </p:cNvPr>
          <p:cNvGrpSpPr/>
          <p:nvPr/>
        </p:nvGrpSpPr>
        <p:grpSpPr>
          <a:xfrm>
            <a:off x="1085780" y="3815733"/>
            <a:ext cx="6675090" cy="1610035"/>
            <a:chOff x="1085780" y="3815733"/>
            <a:chExt cx="6675090" cy="1610035"/>
          </a:xfrm>
        </p:grpSpPr>
        <p:pic>
          <p:nvPicPr>
            <p:cNvPr id="6" name="Picture 5">
              <a:extLst>
                <a:ext uri="{FF2B5EF4-FFF2-40B4-BE49-F238E27FC236}">
                  <a16:creationId xmlns:a16="http://schemas.microsoft.com/office/drawing/2014/main" id="{26867906-4337-4FDD-AC83-21195C7F074C}"/>
                </a:ext>
              </a:extLst>
            </p:cNvPr>
            <p:cNvPicPr>
              <a:picLocks noChangeAspect="1"/>
            </p:cNvPicPr>
            <p:nvPr/>
          </p:nvPicPr>
          <p:blipFill>
            <a:blip r:embed="rId4"/>
            <a:stretch>
              <a:fillRect/>
            </a:stretch>
          </p:blipFill>
          <p:spPr>
            <a:xfrm>
              <a:off x="1085780" y="3815733"/>
              <a:ext cx="1503353" cy="1610035"/>
            </a:xfrm>
            <a:prstGeom prst="rect">
              <a:avLst/>
            </a:prstGeom>
          </p:spPr>
        </p:pic>
        <p:sp>
          <p:nvSpPr>
            <p:cNvPr id="3" name="Rectangle 2">
              <a:extLst>
                <a:ext uri="{FF2B5EF4-FFF2-40B4-BE49-F238E27FC236}">
                  <a16:creationId xmlns:a16="http://schemas.microsoft.com/office/drawing/2014/main" id="{4DAC89E7-2514-4875-AF8E-D7A92E8AEB1D}"/>
                </a:ext>
              </a:extLst>
            </p:cNvPr>
            <p:cNvSpPr/>
            <p:nvPr/>
          </p:nvSpPr>
          <p:spPr>
            <a:xfrm>
              <a:off x="2589133" y="4347384"/>
              <a:ext cx="5171737" cy="461665"/>
            </a:xfrm>
            <a:prstGeom prst="rect">
              <a:avLst/>
            </a:prstGeom>
          </p:spPr>
          <p:txBody>
            <a:bodyPr wrap="none">
              <a:spAutoFit/>
            </a:bodyPr>
            <a:lstStyle/>
            <a:p>
              <a:r>
                <a:rPr lang="en-US" altLang="en-US" sz="2400" dirty="0">
                  <a:solidFill>
                    <a:srgbClr val="000000"/>
                  </a:solidFill>
                </a:rPr>
                <a:t> of nursing home residents are women.</a:t>
              </a:r>
              <a:r>
                <a:rPr lang="en-US" altLang="en-US" sz="2400" baseline="30000" dirty="0">
                  <a:solidFill>
                    <a:srgbClr val="000000"/>
                  </a:solidFill>
                </a:rPr>
                <a:t>1</a:t>
              </a:r>
            </a:p>
          </p:txBody>
        </p:sp>
      </p:grpSp>
      <p:sp>
        <p:nvSpPr>
          <p:cNvPr id="4" name="Rectangle 3">
            <a:extLst>
              <a:ext uri="{FF2B5EF4-FFF2-40B4-BE49-F238E27FC236}">
                <a16:creationId xmlns:a16="http://schemas.microsoft.com/office/drawing/2014/main" id="{9EFFF6E7-1A22-4FAB-A33D-9D70D18E1FED}"/>
              </a:ext>
            </a:extLst>
          </p:cNvPr>
          <p:cNvSpPr/>
          <p:nvPr/>
        </p:nvSpPr>
        <p:spPr>
          <a:xfrm>
            <a:off x="381000" y="6037418"/>
            <a:ext cx="6096000" cy="246221"/>
          </a:xfrm>
          <a:prstGeom prst="rect">
            <a:avLst/>
          </a:prstGeom>
        </p:spPr>
        <p:txBody>
          <a:bodyPr>
            <a:spAutoFit/>
          </a:bodyPr>
          <a:lstStyle/>
          <a:p>
            <a:pPr>
              <a:buClr>
                <a:srgbClr val="98002E"/>
              </a:buClr>
            </a:pPr>
            <a:r>
              <a:rPr lang="en-US" altLang="en-US" sz="1000" baseline="30000" dirty="0">
                <a:solidFill>
                  <a:srgbClr val="000000"/>
                </a:solidFill>
              </a:rPr>
              <a:t>1</a:t>
            </a:r>
            <a:r>
              <a:rPr lang="en-US" altLang="en-US" sz="1000" dirty="0">
                <a:solidFill>
                  <a:srgbClr val="000000"/>
                </a:solidFill>
              </a:rPr>
              <a:t> https://www.healthinaging.org/age-friendly-healthcare-you/care-settings/nursing-homes.</a:t>
            </a:r>
            <a:endParaRPr lang="en-US" altLang="en-US" sz="1000" b="1" dirty="0">
              <a:solidFill>
                <a:srgbClr val="000000"/>
              </a:solidFill>
            </a:endParaRPr>
          </a:p>
        </p:txBody>
      </p:sp>
    </p:spTree>
    <p:extLst>
      <p:ext uri="{BB962C8B-B14F-4D97-AF65-F5344CB8AC3E}">
        <p14:creationId xmlns:p14="http://schemas.microsoft.com/office/powerpoint/2010/main" val="244540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255BF17-C050-E64D-9651-B5DC495A7815}"/>
              </a:ext>
            </a:extLst>
          </p:cNvPr>
          <p:cNvSpPr txBox="1"/>
          <p:nvPr/>
        </p:nvSpPr>
        <p:spPr>
          <a:xfrm>
            <a:off x="3456816" y="2438400"/>
            <a:ext cx="6960396" cy="861774"/>
          </a:xfrm>
          <a:prstGeom prst="rect">
            <a:avLst/>
          </a:prstGeom>
          <a:noFill/>
        </p:spPr>
        <p:txBody>
          <a:bodyPr wrap="square" lIns="0" tIns="0" rIns="0" bIns="0" rtlCol="0">
            <a:spAutoFit/>
          </a:bodyPr>
          <a:lstStyle/>
          <a:p>
            <a:r>
              <a:rPr lang="en-US" sz="2800" dirty="0">
                <a:cs typeface="Arial" panose="020B0604020202020204" pitchFamily="34" charset="0"/>
              </a:rPr>
              <a:t>Who would you trust to make care </a:t>
            </a:r>
            <a:br>
              <a:rPr lang="en-US" sz="2800" dirty="0">
                <a:cs typeface="Arial" panose="020B0604020202020204" pitchFamily="34" charset="0"/>
              </a:rPr>
            </a:br>
            <a:r>
              <a:rPr lang="en-US" sz="2800" dirty="0">
                <a:cs typeface="Arial" panose="020B0604020202020204" pitchFamily="34" charset="0"/>
              </a:rPr>
              <a:t>decisions and advocate for your needs? </a:t>
            </a:r>
          </a:p>
        </p:txBody>
      </p:sp>
      <p:sp>
        <p:nvSpPr>
          <p:cNvPr id="12" name="Title 1">
            <a:extLst>
              <a:ext uri="{FF2B5EF4-FFF2-40B4-BE49-F238E27FC236}">
                <a16:creationId xmlns:a16="http://schemas.microsoft.com/office/drawing/2014/main" id="{6C5713F9-8367-0F4F-8A21-B20AB68C1989}"/>
              </a:ext>
            </a:extLst>
          </p:cNvPr>
          <p:cNvSpPr txBox="1">
            <a:spLocks/>
          </p:cNvSpPr>
          <p:nvPr/>
        </p:nvSpPr>
        <p:spPr>
          <a:xfrm>
            <a:off x="577596" y="609600"/>
            <a:ext cx="11036808" cy="521208"/>
          </a:xfrm>
          <a:prstGeom prst="rect">
            <a:avLst/>
          </a:prstGeom>
        </p:spPr>
        <p:txBody>
          <a:bodyPr/>
          <a:lst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a:lstStyle>
          <a:p>
            <a:r>
              <a:rPr lang="en-US" sz="3200" dirty="0">
                <a:solidFill>
                  <a:schemeClr val="accent1"/>
                </a:solidFill>
              </a:rPr>
              <a:t>Conversation starter</a:t>
            </a:r>
          </a:p>
        </p:txBody>
      </p:sp>
      <p:grpSp>
        <p:nvGrpSpPr>
          <p:cNvPr id="13" name="Group 12">
            <a:extLst>
              <a:ext uri="{FF2B5EF4-FFF2-40B4-BE49-F238E27FC236}">
                <a16:creationId xmlns:a16="http://schemas.microsoft.com/office/drawing/2014/main" id="{727D7960-F1B8-F84E-9510-A82A65F722D1}"/>
              </a:ext>
            </a:extLst>
          </p:cNvPr>
          <p:cNvGrpSpPr/>
          <p:nvPr/>
        </p:nvGrpSpPr>
        <p:grpSpPr>
          <a:xfrm>
            <a:off x="1889798" y="2349673"/>
            <a:ext cx="1052187" cy="1052187"/>
            <a:chOff x="8956111" y="876823"/>
            <a:chExt cx="1227550" cy="1227550"/>
          </a:xfrm>
        </p:grpSpPr>
        <p:sp>
          <p:nvSpPr>
            <p:cNvPr id="14" name="Rectangle 13">
              <a:extLst>
                <a:ext uri="{FF2B5EF4-FFF2-40B4-BE49-F238E27FC236}">
                  <a16:creationId xmlns:a16="http://schemas.microsoft.com/office/drawing/2014/main" id="{B98A8779-7F66-D241-9CD4-02D0C2EA2FBD}"/>
                </a:ext>
              </a:extLst>
            </p:cNvPr>
            <p:cNvSpPr/>
            <p:nvPr/>
          </p:nvSpPr>
          <p:spPr>
            <a:xfrm>
              <a:off x="8956111" y="876823"/>
              <a:ext cx="1227550" cy="1227550"/>
            </a:xfrm>
            <a:prstGeom prst="rect">
              <a:avLst/>
            </a:prstGeom>
            <a:solidFill>
              <a:schemeClr val="accent1"/>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drawing&#10;&#10;Description automatically generated">
              <a:extLst>
                <a:ext uri="{FF2B5EF4-FFF2-40B4-BE49-F238E27FC236}">
                  <a16:creationId xmlns:a16="http://schemas.microsoft.com/office/drawing/2014/main" id="{6905B12F-E657-0F46-B029-6757A4E1B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499" y="1135692"/>
              <a:ext cx="739167" cy="689889"/>
            </a:xfrm>
            <a:prstGeom prst="rect">
              <a:avLst/>
            </a:prstGeom>
            <a:noFill/>
            <a:ln>
              <a:noFill/>
            </a:ln>
          </p:spPr>
        </p:pic>
      </p:grpSp>
      <p:cxnSp>
        <p:nvCxnSpPr>
          <p:cNvPr id="16" name="Straight Connector 15">
            <a:extLst>
              <a:ext uri="{FF2B5EF4-FFF2-40B4-BE49-F238E27FC236}">
                <a16:creationId xmlns:a16="http://schemas.microsoft.com/office/drawing/2014/main" id="{86D00CAE-110D-AA41-B0BB-921136F05B19}"/>
              </a:ext>
            </a:extLst>
          </p:cNvPr>
          <p:cNvCxnSpPr>
            <a:cxnSpLocks/>
          </p:cNvCxnSpPr>
          <p:nvPr/>
        </p:nvCxnSpPr>
        <p:spPr>
          <a:xfrm flipH="1">
            <a:off x="3195702" y="2362200"/>
            <a:ext cx="4698" cy="1047431"/>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874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C9162-62D1-334E-A7A0-9A524DD9110E}"/>
              </a:ext>
            </a:extLst>
          </p:cNvPr>
          <p:cNvSpPr>
            <a:spLocks noGrp="1"/>
          </p:cNvSpPr>
          <p:nvPr>
            <p:ph type="title"/>
          </p:nvPr>
        </p:nvSpPr>
        <p:spPr/>
        <p:txBody>
          <a:bodyPr/>
          <a:lstStyle/>
          <a:p>
            <a:r>
              <a:rPr lang="en-US" sz="2800" dirty="0"/>
              <a:t>Creating a care circle for your client’s LTC needs can: </a:t>
            </a:r>
          </a:p>
        </p:txBody>
      </p:sp>
      <p:sp>
        <p:nvSpPr>
          <p:cNvPr id="5" name="Text Placeholder 3">
            <a:extLst>
              <a:ext uri="{FF2B5EF4-FFF2-40B4-BE49-F238E27FC236}">
                <a16:creationId xmlns:a16="http://schemas.microsoft.com/office/drawing/2014/main" id="{6928286D-FBED-1241-AB9B-D991348A470A}"/>
              </a:ext>
            </a:extLst>
          </p:cNvPr>
          <p:cNvSpPr txBox="1">
            <a:spLocks/>
          </p:cNvSpPr>
          <p:nvPr/>
        </p:nvSpPr>
        <p:spPr>
          <a:xfrm>
            <a:off x="1066800" y="1214793"/>
            <a:ext cx="9867759" cy="1883063"/>
          </a:xfrm>
          <a:prstGeom prst="rect">
            <a:avLst/>
          </a:prstGeom>
        </p:spPr>
        <p:txBody>
          <a:bodyPr/>
          <a:lstStyle>
            <a:lvl1pPr marL="182880" indent="-182880"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600" kern="400" baseline="0">
                <a:solidFill>
                  <a:schemeClr val="tx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buClr>
                <a:schemeClr val="accent4"/>
              </a:buClr>
              <a:buSzPct val="120000"/>
              <a:buFont typeface="Wingdings" pitchFamily="2" charset="2"/>
              <a:buChar char="§"/>
              <a:defRPr/>
            </a:pPr>
            <a:r>
              <a:rPr lang="en-US" altLang="en-US" sz="2200" dirty="0"/>
              <a:t> Keep loved ones and caregivers informed and connected</a:t>
            </a:r>
          </a:p>
          <a:p>
            <a:pPr>
              <a:lnSpc>
                <a:spcPct val="150000"/>
              </a:lnSpc>
              <a:buClr>
                <a:schemeClr val="accent4"/>
              </a:buClr>
              <a:buSzPct val="120000"/>
              <a:buFont typeface="Wingdings" pitchFamily="2" charset="2"/>
              <a:buChar char="§"/>
              <a:defRPr/>
            </a:pPr>
            <a:r>
              <a:rPr lang="en-US" altLang="en-US" sz="2200" dirty="0"/>
              <a:t> Ensure quick communication across the social network</a:t>
            </a:r>
          </a:p>
          <a:p>
            <a:pPr marL="274320" indent="-274320">
              <a:lnSpc>
                <a:spcPct val="150000"/>
              </a:lnSpc>
              <a:buClr>
                <a:schemeClr val="accent4"/>
              </a:buClr>
              <a:buSzPct val="125000"/>
              <a:buFont typeface="Wingdings" pitchFamily="2" charset="2"/>
              <a:buChar char="§"/>
              <a:defRPr/>
            </a:pPr>
            <a:r>
              <a:rPr lang="en-US" altLang="en-US" sz="2200" dirty="0"/>
              <a:t>Offer reassurance to your client since they’ll know their plans are formalized</a:t>
            </a:r>
          </a:p>
          <a:p>
            <a:pPr>
              <a:lnSpc>
                <a:spcPct val="150000"/>
              </a:lnSpc>
              <a:buClr>
                <a:schemeClr val="accent4"/>
              </a:buClr>
              <a:buSzPct val="120000"/>
              <a:buFont typeface="Wingdings" pitchFamily="2" charset="2"/>
              <a:buChar char="§"/>
              <a:defRPr/>
            </a:pPr>
            <a:endParaRPr lang="en-US" altLang="en-US" sz="2200" dirty="0"/>
          </a:p>
          <a:p>
            <a:pPr>
              <a:buClr>
                <a:schemeClr val="accent4"/>
              </a:buClr>
              <a:buSzPct val="120000"/>
              <a:buFont typeface="Wingdings" pitchFamily="2" charset="2"/>
              <a:buChar char="§"/>
              <a:defRPr/>
            </a:pPr>
            <a:endParaRPr lang="en-US" altLang="en-US" sz="2200" dirty="0"/>
          </a:p>
        </p:txBody>
      </p:sp>
      <p:grpSp>
        <p:nvGrpSpPr>
          <p:cNvPr id="4" name="Group 3">
            <a:extLst>
              <a:ext uri="{FF2B5EF4-FFF2-40B4-BE49-F238E27FC236}">
                <a16:creationId xmlns:a16="http://schemas.microsoft.com/office/drawing/2014/main" id="{0BDD4FEF-90D6-DB4A-85B7-EBA40EB25063}"/>
              </a:ext>
            </a:extLst>
          </p:cNvPr>
          <p:cNvGrpSpPr/>
          <p:nvPr/>
        </p:nvGrpSpPr>
        <p:grpSpPr>
          <a:xfrm>
            <a:off x="2596755" y="3425868"/>
            <a:ext cx="7766445" cy="1395609"/>
            <a:chOff x="2596755" y="3425868"/>
            <a:chExt cx="7766445" cy="1395609"/>
          </a:xfrm>
        </p:grpSpPr>
        <p:sp>
          <p:nvSpPr>
            <p:cNvPr id="3" name="Rectangle 2">
              <a:extLst>
                <a:ext uri="{FF2B5EF4-FFF2-40B4-BE49-F238E27FC236}">
                  <a16:creationId xmlns:a16="http://schemas.microsoft.com/office/drawing/2014/main" id="{EF8B0E49-F8D5-4561-84F0-7542271033CC}"/>
                </a:ext>
              </a:extLst>
            </p:cNvPr>
            <p:cNvSpPr/>
            <p:nvPr/>
          </p:nvSpPr>
          <p:spPr>
            <a:xfrm>
              <a:off x="4267200" y="3707153"/>
              <a:ext cx="6096000" cy="707886"/>
            </a:xfrm>
            <a:prstGeom prst="rect">
              <a:avLst/>
            </a:prstGeom>
          </p:spPr>
          <p:txBody>
            <a:bodyPr>
              <a:spAutoFit/>
            </a:bodyPr>
            <a:lstStyle/>
            <a:p>
              <a:pPr>
                <a:spcAft>
                  <a:spcPts val="1200"/>
                </a:spcAft>
              </a:pPr>
              <a:r>
                <a:rPr lang="en-US" altLang="en-US" sz="2000" dirty="0">
                  <a:latin typeface="Georgia" panose="02040502050405020303" pitchFamily="18" charset="0"/>
                </a:rPr>
                <a:t>Remind your clients that long-term care               events happen to a family, not just a person.</a:t>
              </a:r>
            </a:p>
          </p:txBody>
        </p:sp>
        <p:grpSp>
          <p:nvGrpSpPr>
            <p:cNvPr id="10" name="Group 9">
              <a:extLst>
                <a:ext uri="{FF2B5EF4-FFF2-40B4-BE49-F238E27FC236}">
                  <a16:creationId xmlns:a16="http://schemas.microsoft.com/office/drawing/2014/main" id="{1EE54B9D-2DAC-3246-9ECD-8F26046EF983}"/>
                </a:ext>
              </a:extLst>
            </p:cNvPr>
            <p:cNvGrpSpPr/>
            <p:nvPr/>
          </p:nvGrpSpPr>
          <p:grpSpPr>
            <a:xfrm>
              <a:off x="2596755" y="3425868"/>
              <a:ext cx="1395609" cy="1395609"/>
              <a:chOff x="1447799" y="3805902"/>
              <a:chExt cx="1555238" cy="1555238"/>
            </a:xfrm>
          </p:grpSpPr>
          <p:sp>
            <p:nvSpPr>
              <p:cNvPr id="7" name="Rectangle 6">
                <a:extLst>
                  <a:ext uri="{FF2B5EF4-FFF2-40B4-BE49-F238E27FC236}">
                    <a16:creationId xmlns:a16="http://schemas.microsoft.com/office/drawing/2014/main" id="{3D18164A-C1B7-DC4F-998E-CF40F8D53D82}"/>
                  </a:ext>
                </a:extLst>
              </p:cNvPr>
              <p:cNvSpPr/>
              <p:nvPr/>
            </p:nvSpPr>
            <p:spPr>
              <a:xfrm>
                <a:off x="1447799" y="3805902"/>
                <a:ext cx="1555238" cy="1555238"/>
              </a:xfrm>
              <a:prstGeom prst="rect">
                <a:avLst/>
              </a:prstGeom>
              <a:solidFill>
                <a:srgbClr val="00B9B5"/>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drawing, light, plate&#10;&#10;Description automatically generated">
                <a:extLst>
                  <a:ext uri="{FF2B5EF4-FFF2-40B4-BE49-F238E27FC236}">
                    <a16:creationId xmlns:a16="http://schemas.microsoft.com/office/drawing/2014/main" id="{8BA420BC-82CF-4540-BF35-343732C77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965" y="3983451"/>
                <a:ext cx="1152907" cy="1060674"/>
              </a:xfrm>
              <a:prstGeom prst="rect">
                <a:avLst/>
              </a:prstGeom>
            </p:spPr>
          </p:pic>
        </p:grpSp>
      </p:grpSp>
    </p:spTree>
    <p:extLst>
      <p:ext uri="{BB962C8B-B14F-4D97-AF65-F5344CB8AC3E}">
        <p14:creationId xmlns:p14="http://schemas.microsoft.com/office/powerpoint/2010/main" val="36534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8D7FC76-EAF2-CE44-BACA-CAF3984E1F20}"/>
              </a:ext>
            </a:extLst>
          </p:cNvPr>
          <p:cNvSpPr txBox="1"/>
          <p:nvPr/>
        </p:nvSpPr>
        <p:spPr>
          <a:xfrm>
            <a:off x="3456816" y="2438400"/>
            <a:ext cx="6390016" cy="861774"/>
          </a:xfrm>
          <a:prstGeom prst="rect">
            <a:avLst/>
          </a:prstGeom>
          <a:noFill/>
        </p:spPr>
        <p:txBody>
          <a:bodyPr wrap="square" lIns="0" tIns="0" rIns="0" bIns="0" rtlCol="0">
            <a:spAutoFit/>
          </a:bodyPr>
          <a:lstStyle/>
          <a:p>
            <a:r>
              <a:rPr lang="en-US" sz="2800" dirty="0">
                <a:cs typeface="Arial" panose="020B0604020202020204" pitchFamily="34" charset="0"/>
              </a:rPr>
              <a:t>Let’s plan a family discussion to go over your LTC plans.</a:t>
            </a:r>
          </a:p>
        </p:txBody>
      </p:sp>
      <p:sp>
        <p:nvSpPr>
          <p:cNvPr id="13" name="Title 1">
            <a:extLst>
              <a:ext uri="{FF2B5EF4-FFF2-40B4-BE49-F238E27FC236}">
                <a16:creationId xmlns:a16="http://schemas.microsoft.com/office/drawing/2014/main" id="{C44AC7C1-D1AC-4240-803C-3110F39E68DE}"/>
              </a:ext>
            </a:extLst>
          </p:cNvPr>
          <p:cNvSpPr txBox="1">
            <a:spLocks/>
          </p:cNvSpPr>
          <p:nvPr/>
        </p:nvSpPr>
        <p:spPr>
          <a:xfrm>
            <a:off x="577596" y="457200"/>
            <a:ext cx="11036808" cy="521208"/>
          </a:xfrm>
          <a:prstGeom prst="rect">
            <a:avLst/>
          </a:prstGeom>
        </p:spPr>
        <p:txBody>
          <a:bodyPr/>
          <a:lst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a:lstStyle>
          <a:p>
            <a:r>
              <a:rPr lang="en-US" sz="3200" dirty="0">
                <a:solidFill>
                  <a:schemeClr val="accent1"/>
                </a:solidFill>
              </a:rPr>
              <a:t>Conversation starter</a:t>
            </a:r>
          </a:p>
        </p:txBody>
      </p:sp>
      <p:grpSp>
        <p:nvGrpSpPr>
          <p:cNvPr id="14" name="Group 13">
            <a:extLst>
              <a:ext uri="{FF2B5EF4-FFF2-40B4-BE49-F238E27FC236}">
                <a16:creationId xmlns:a16="http://schemas.microsoft.com/office/drawing/2014/main" id="{E1031699-D745-4C48-AF5F-AE4D82F662EC}"/>
              </a:ext>
            </a:extLst>
          </p:cNvPr>
          <p:cNvGrpSpPr/>
          <p:nvPr/>
        </p:nvGrpSpPr>
        <p:grpSpPr>
          <a:xfrm>
            <a:off x="1889798" y="2349673"/>
            <a:ext cx="1052187" cy="1052187"/>
            <a:chOff x="8956111" y="876823"/>
            <a:chExt cx="1227550" cy="1227550"/>
          </a:xfrm>
        </p:grpSpPr>
        <p:sp>
          <p:nvSpPr>
            <p:cNvPr id="15" name="Rectangle 14">
              <a:extLst>
                <a:ext uri="{FF2B5EF4-FFF2-40B4-BE49-F238E27FC236}">
                  <a16:creationId xmlns:a16="http://schemas.microsoft.com/office/drawing/2014/main" id="{38B0955A-0A8C-3F4A-A03F-97BC3837F9AB}"/>
                </a:ext>
              </a:extLst>
            </p:cNvPr>
            <p:cNvSpPr/>
            <p:nvPr/>
          </p:nvSpPr>
          <p:spPr>
            <a:xfrm>
              <a:off x="8956111" y="876823"/>
              <a:ext cx="1227550" cy="1227550"/>
            </a:xfrm>
            <a:prstGeom prst="rect">
              <a:avLst/>
            </a:prstGeom>
            <a:solidFill>
              <a:schemeClr val="accent1"/>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drawing&#10;&#10;Description automatically generated">
              <a:extLst>
                <a:ext uri="{FF2B5EF4-FFF2-40B4-BE49-F238E27FC236}">
                  <a16:creationId xmlns:a16="http://schemas.microsoft.com/office/drawing/2014/main" id="{AA7F7CDF-CF37-BA41-AEF9-22EAEE63B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499" y="1135692"/>
              <a:ext cx="739167" cy="689889"/>
            </a:xfrm>
            <a:prstGeom prst="rect">
              <a:avLst/>
            </a:prstGeom>
            <a:noFill/>
            <a:ln>
              <a:noFill/>
            </a:ln>
          </p:spPr>
        </p:pic>
      </p:grpSp>
      <p:cxnSp>
        <p:nvCxnSpPr>
          <p:cNvPr id="17" name="Straight Connector 16">
            <a:extLst>
              <a:ext uri="{FF2B5EF4-FFF2-40B4-BE49-F238E27FC236}">
                <a16:creationId xmlns:a16="http://schemas.microsoft.com/office/drawing/2014/main" id="{D4D8B8ED-D39A-3D49-9212-C3B92874B800}"/>
              </a:ext>
            </a:extLst>
          </p:cNvPr>
          <p:cNvCxnSpPr>
            <a:cxnSpLocks/>
          </p:cNvCxnSpPr>
          <p:nvPr/>
        </p:nvCxnSpPr>
        <p:spPr>
          <a:xfrm flipH="1">
            <a:off x="3195702" y="2381569"/>
            <a:ext cx="4698" cy="1047431"/>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17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C9162-62D1-334E-A7A0-9A524DD9110E}"/>
              </a:ext>
            </a:extLst>
          </p:cNvPr>
          <p:cNvSpPr>
            <a:spLocks noGrp="1"/>
          </p:cNvSpPr>
          <p:nvPr>
            <p:ph type="title"/>
          </p:nvPr>
        </p:nvSpPr>
        <p:spPr/>
        <p:txBody>
          <a:bodyPr/>
          <a:lstStyle/>
          <a:p>
            <a:r>
              <a:rPr lang="en-US" sz="3200" dirty="0"/>
              <a:t>Many clients want to protect their legacy. </a:t>
            </a:r>
            <a:br>
              <a:rPr lang="en-US" sz="3200" dirty="0"/>
            </a:br>
            <a:endParaRPr lang="en-US" sz="3200" dirty="0"/>
          </a:p>
        </p:txBody>
      </p:sp>
      <p:pic>
        <p:nvPicPr>
          <p:cNvPr id="10" name="Picture 9">
            <a:extLst>
              <a:ext uri="{FF2B5EF4-FFF2-40B4-BE49-F238E27FC236}">
                <a16:creationId xmlns:a16="http://schemas.microsoft.com/office/drawing/2014/main" id="{97E1A6B8-FF19-45F9-B1BD-46F89BD0D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7705" y="1818546"/>
            <a:ext cx="4569532" cy="3046356"/>
          </a:xfrm>
          <a:prstGeom prst="rect">
            <a:avLst/>
          </a:prstGeom>
        </p:spPr>
      </p:pic>
      <p:grpSp>
        <p:nvGrpSpPr>
          <p:cNvPr id="5" name="Group 4">
            <a:extLst>
              <a:ext uri="{FF2B5EF4-FFF2-40B4-BE49-F238E27FC236}">
                <a16:creationId xmlns:a16="http://schemas.microsoft.com/office/drawing/2014/main" id="{37D795F8-0805-8540-A63E-0B5B52667DCC}"/>
              </a:ext>
            </a:extLst>
          </p:cNvPr>
          <p:cNvGrpSpPr/>
          <p:nvPr/>
        </p:nvGrpSpPr>
        <p:grpSpPr>
          <a:xfrm>
            <a:off x="761999" y="2410848"/>
            <a:ext cx="2895600" cy="1819377"/>
            <a:chOff x="761999" y="2410848"/>
            <a:chExt cx="2895600" cy="1819377"/>
          </a:xfrm>
        </p:grpSpPr>
        <p:sp>
          <p:nvSpPr>
            <p:cNvPr id="7" name="TextBox 6">
              <a:extLst>
                <a:ext uri="{FF2B5EF4-FFF2-40B4-BE49-F238E27FC236}">
                  <a16:creationId xmlns:a16="http://schemas.microsoft.com/office/drawing/2014/main" id="{566B33A3-0680-42C8-867E-FE16F35C0F5F}"/>
                </a:ext>
              </a:extLst>
            </p:cNvPr>
            <p:cNvSpPr txBox="1"/>
            <p:nvPr/>
          </p:nvSpPr>
          <p:spPr>
            <a:xfrm>
              <a:off x="761999" y="3614672"/>
              <a:ext cx="2895600" cy="615553"/>
            </a:xfrm>
            <a:prstGeom prst="rect">
              <a:avLst/>
            </a:prstGeom>
            <a:noFill/>
          </p:spPr>
          <p:txBody>
            <a:bodyPr wrap="square" lIns="0" tIns="0" rIns="0" bIns="0" rtlCol="0">
              <a:spAutoFit/>
            </a:bodyPr>
            <a:lstStyle/>
            <a:p>
              <a:pPr algn="ctr"/>
              <a:r>
                <a:rPr lang="en-US" sz="2000" dirty="0">
                  <a:solidFill>
                    <a:srgbClr val="C00000"/>
                  </a:solidFill>
                  <a:cs typeface="Arial" panose="020B0604020202020204" pitchFamily="34" charset="0"/>
                </a:rPr>
                <a:t>Allocating money for their LTC, should they need it. </a:t>
              </a:r>
            </a:p>
          </p:txBody>
        </p:sp>
        <p:pic>
          <p:nvPicPr>
            <p:cNvPr id="4" name="Picture 3" descr="A picture containing drawing&#10;&#10;Description automatically generated">
              <a:extLst>
                <a:ext uri="{FF2B5EF4-FFF2-40B4-BE49-F238E27FC236}">
                  <a16:creationId xmlns:a16="http://schemas.microsoft.com/office/drawing/2014/main" id="{56CEEC8E-32C4-404E-AE3F-C89EB258F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4434" y="2410848"/>
              <a:ext cx="1106988" cy="930876"/>
            </a:xfrm>
            <a:prstGeom prst="rect">
              <a:avLst/>
            </a:prstGeom>
          </p:spPr>
        </p:pic>
      </p:grpSp>
      <p:grpSp>
        <p:nvGrpSpPr>
          <p:cNvPr id="9" name="Group 8">
            <a:extLst>
              <a:ext uri="{FF2B5EF4-FFF2-40B4-BE49-F238E27FC236}">
                <a16:creationId xmlns:a16="http://schemas.microsoft.com/office/drawing/2014/main" id="{3B46DD61-0A6A-C347-A032-0DC44DB85013}"/>
              </a:ext>
            </a:extLst>
          </p:cNvPr>
          <p:cNvGrpSpPr/>
          <p:nvPr/>
        </p:nvGrpSpPr>
        <p:grpSpPr>
          <a:xfrm>
            <a:off x="4267200" y="2467627"/>
            <a:ext cx="2895600" cy="1752264"/>
            <a:chOff x="4267200" y="2467627"/>
            <a:chExt cx="2895600" cy="1752264"/>
          </a:xfrm>
        </p:grpSpPr>
        <p:sp>
          <p:nvSpPr>
            <p:cNvPr id="8" name="TextBox 7">
              <a:extLst>
                <a:ext uri="{FF2B5EF4-FFF2-40B4-BE49-F238E27FC236}">
                  <a16:creationId xmlns:a16="http://schemas.microsoft.com/office/drawing/2014/main" id="{CE28847B-FA42-4FAC-9FAF-A71E60907853}"/>
                </a:ext>
              </a:extLst>
            </p:cNvPr>
            <p:cNvSpPr txBox="1"/>
            <p:nvPr/>
          </p:nvSpPr>
          <p:spPr>
            <a:xfrm>
              <a:off x="4267200" y="3604338"/>
              <a:ext cx="2895600" cy="615553"/>
            </a:xfrm>
            <a:prstGeom prst="rect">
              <a:avLst/>
            </a:prstGeom>
            <a:noFill/>
          </p:spPr>
          <p:txBody>
            <a:bodyPr wrap="square" lIns="0" tIns="0" rIns="0" bIns="0" rtlCol="0">
              <a:spAutoFit/>
            </a:bodyPr>
            <a:lstStyle/>
            <a:p>
              <a:pPr algn="ctr"/>
              <a:r>
                <a:rPr lang="en-US" sz="2000" dirty="0">
                  <a:solidFill>
                    <a:srgbClr val="C00000"/>
                  </a:solidFill>
                  <a:cs typeface="Arial" panose="020B0604020202020204" pitchFamily="34" charset="0"/>
                </a:rPr>
                <a:t>Choosing an LTC solution that offers a legacy option. </a:t>
              </a:r>
            </a:p>
          </p:txBody>
        </p:sp>
        <p:pic>
          <p:nvPicPr>
            <p:cNvPr id="6" name="Picture 5" descr="A picture containing drawing&#10;&#10;Description automatically generated">
              <a:extLst>
                <a:ext uri="{FF2B5EF4-FFF2-40B4-BE49-F238E27FC236}">
                  <a16:creationId xmlns:a16="http://schemas.microsoft.com/office/drawing/2014/main" id="{068D64D5-28F4-C746-B3E9-0949BDC269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9976" y="2467627"/>
              <a:ext cx="870048" cy="817318"/>
            </a:xfrm>
            <a:prstGeom prst="rect">
              <a:avLst/>
            </a:prstGeom>
          </p:spPr>
        </p:pic>
      </p:grpSp>
      <p:sp>
        <p:nvSpPr>
          <p:cNvPr id="3" name="TextBox 2">
            <a:extLst>
              <a:ext uri="{FF2B5EF4-FFF2-40B4-BE49-F238E27FC236}">
                <a16:creationId xmlns:a16="http://schemas.microsoft.com/office/drawing/2014/main" id="{5449FF96-46B4-7C44-9915-034C8E1C703A}"/>
              </a:ext>
            </a:extLst>
          </p:cNvPr>
          <p:cNvSpPr txBox="1"/>
          <p:nvPr/>
        </p:nvSpPr>
        <p:spPr>
          <a:xfrm>
            <a:off x="1191069" y="1554455"/>
            <a:ext cx="4898976" cy="307777"/>
          </a:xfrm>
          <a:prstGeom prst="rect">
            <a:avLst/>
          </a:prstGeom>
          <a:noFill/>
        </p:spPr>
        <p:txBody>
          <a:bodyPr wrap="square" lIns="0" tIns="0" rIns="0" bIns="0" rtlCol="0">
            <a:spAutoFit/>
          </a:bodyPr>
          <a:lstStyle/>
          <a:p>
            <a:r>
              <a:rPr lang="en-US" sz="2000" dirty="0">
                <a:latin typeface="Georgia" panose="02040502050405020303" pitchFamily="18" charset="0"/>
              </a:rPr>
              <a:t>They can do this by:</a:t>
            </a:r>
            <a:endParaRPr lang="en-US" sz="2000" dirty="0">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398149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DCAB9"/>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FF3C1F-414F-1247-9BAE-ACB94916E190}"/>
              </a:ext>
            </a:extLst>
          </p:cNvPr>
          <p:cNvSpPr>
            <a:spLocks noGrp="1"/>
          </p:cNvSpPr>
          <p:nvPr>
            <p:ph type="body" sz="quarter" idx="10"/>
          </p:nvPr>
        </p:nvSpPr>
        <p:spPr>
          <a:xfrm>
            <a:off x="1447800" y="1981200"/>
            <a:ext cx="5268558" cy="3831016"/>
          </a:xfrm>
        </p:spPr>
        <p:txBody>
          <a:bodyPr/>
          <a:lstStyle/>
          <a:p>
            <a:r>
              <a:rPr lang="en-US" sz="4000" dirty="0"/>
              <a:t>Women &amp; LTC</a:t>
            </a:r>
          </a:p>
          <a:p>
            <a:endParaRPr lang="en-US" dirty="0"/>
          </a:p>
        </p:txBody>
      </p:sp>
      <p:pic>
        <p:nvPicPr>
          <p:cNvPr id="7" name="Picture 12" descr="161135958_7.jpg">
            <a:extLst>
              <a:ext uri="{FF2B5EF4-FFF2-40B4-BE49-F238E27FC236}">
                <a16:creationId xmlns:a16="http://schemas.microsoft.com/office/drawing/2014/main" id="{781217E2-6B4A-5044-B9FC-852A678956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64" t="4272" r="-609" b="36798"/>
          <a:stretch/>
        </p:blipFill>
        <p:spPr bwMode="auto">
          <a:xfrm>
            <a:off x="6906374" y="565747"/>
            <a:ext cx="2396936" cy="206488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8" descr="108113874_7.jpg">
            <a:extLst>
              <a:ext uri="{FF2B5EF4-FFF2-40B4-BE49-F238E27FC236}">
                <a16:creationId xmlns:a16="http://schemas.microsoft.com/office/drawing/2014/main" id="{C76B644E-1584-BC45-8B66-A66F62FE50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t="802" r="29484"/>
          <a:stretch/>
        </p:blipFill>
        <p:spPr bwMode="auto">
          <a:xfrm>
            <a:off x="9061376" y="1384181"/>
            <a:ext cx="2337310" cy="210290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Placeholder 5" descr="107773283_22.jpg">
            <a:extLst>
              <a:ext uri="{FF2B5EF4-FFF2-40B4-BE49-F238E27FC236}">
                <a16:creationId xmlns:a16="http://schemas.microsoft.com/office/drawing/2014/main" id="{D323BA75-FEE5-214D-B2EE-81E987A12F2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68" r="30953" b="559"/>
          <a:stretch/>
        </p:blipFill>
        <p:spPr>
          <a:xfrm>
            <a:off x="6906374" y="2987970"/>
            <a:ext cx="2368597" cy="2162545"/>
          </a:xfrm>
          <a:prstGeom prst="rect">
            <a:avLst/>
          </a:prstGeom>
          <a:ln>
            <a:solidFill>
              <a:schemeClr val="bg1"/>
            </a:solidFill>
          </a:ln>
        </p:spPr>
      </p:pic>
      <p:pic>
        <p:nvPicPr>
          <p:cNvPr id="10" name="Picture 9" descr="98840967_5.jpg">
            <a:extLst>
              <a:ext uri="{FF2B5EF4-FFF2-40B4-BE49-F238E27FC236}">
                <a16:creationId xmlns:a16="http://schemas.microsoft.com/office/drawing/2014/main" id="{3F92FFA2-BD9B-9749-A0C7-F6A47AE06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26" r="5277" b="10469"/>
          <a:stretch/>
        </p:blipFill>
        <p:spPr bwMode="auto">
          <a:xfrm>
            <a:off x="9107153" y="3843380"/>
            <a:ext cx="2291533" cy="202258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50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DA6CBC6E-BE80-6E40-AACA-285820A62B94}"/>
              </a:ext>
            </a:extLst>
          </p:cNvPr>
          <p:cNvSpPr>
            <a:spLocks noGrp="1"/>
          </p:cNvSpPr>
          <p:nvPr>
            <p:ph type="body" sz="quarter" idx="10"/>
          </p:nvPr>
        </p:nvSpPr>
        <p:spPr>
          <a:xfrm>
            <a:off x="381000" y="2985008"/>
            <a:ext cx="5830614" cy="859216"/>
          </a:xfrm>
        </p:spPr>
        <p:txBody>
          <a:bodyPr/>
          <a:lstStyle/>
          <a:p>
            <a:pPr indent="0" algn="ctr"/>
            <a:r>
              <a:rPr lang="en-US" sz="3600" dirty="0"/>
              <a:t>Cost of care</a:t>
            </a:r>
          </a:p>
          <a:p>
            <a:endParaRPr lang="en-US" dirty="0"/>
          </a:p>
        </p:txBody>
      </p:sp>
      <p:pic>
        <p:nvPicPr>
          <p:cNvPr id="7" name="Picture Placeholder 19">
            <a:extLst>
              <a:ext uri="{FF2B5EF4-FFF2-40B4-BE49-F238E27FC236}">
                <a16:creationId xmlns:a16="http://schemas.microsoft.com/office/drawing/2014/main" id="{FECAD916-F3D5-7645-B848-A079E6278F1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01073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E421553-4BB1-A648-A223-D7DCADC69937}"/>
              </a:ext>
            </a:extLst>
          </p:cNvPr>
          <p:cNvSpPr txBox="1"/>
          <p:nvPr/>
        </p:nvSpPr>
        <p:spPr>
          <a:xfrm>
            <a:off x="3456816" y="2651784"/>
            <a:ext cx="6977886" cy="430887"/>
          </a:xfrm>
          <a:prstGeom prst="rect">
            <a:avLst/>
          </a:prstGeom>
          <a:noFill/>
        </p:spPr>
        <p:txBody>
          <a:bodyPr wrap="square" lIns="0" tIns="0" rIns="0" bIns="0" rtlCol="0">
            <a:spAutoFit/>
          </a:bodyPr>
          <a:lstStyle/>
          <a:p>
            <a:r>
              <a:rPr lang="en-US" sz="2800" dirty="0">
                <a:cs typeface="Arial" panose="020B0604020202020204" pitchFamily="34" charset="0"/>
              </a:rPr>
              <a:t>Are you aware of the costs of long-term care? </a:t>
            </a:r>
          </a:p>
        </p:txBody>
      </p:sp>
      <p:sp>
        <p:nvSpPr>
          <p:cNvPr id="12" name="Title 1">
            <a:extLst>
              <a:ext uri="{FF2B5EF4-FFF2-40B4-BE49-F238E27FC236}">
                <a16:creationId xmlns:a16="http://schemas.microsoft.com/office/drawing/2014/main" id="{0D18CFCA-ACA3-8942-805D-CEB4CBB91FF3}"/>
              </a:ext>
            </a:extLst>
          </p:cNvPr>
          <p:cNvSpPr txBox="1">
            <a:spLocks/>
          </p:cNvSpPr>
          <p:nvPr/>
        </p:nvSpPr>
        <p:spPr>
          <a:xfrm>
            <a:off x="577596" y="609600"/>
            <a:ext cx="11036808" cy="521208"/>
          </a:xfrm>
          <a:prstGeom prst="rect">
            <a:avLst/>
          </a:prstGeom>
        </p:spPr>
        <p:txBody>
          <a:bodyPr/>
          <a:lst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a:lstStyle>
          <a:p>
            <a:r>
              <a:rPr lang="en-US" sz="3200" dirty="0">
                <a:solidFill>
                  <a:schemeClr val="accent1"/>
                </a:solidFill>
              </a:rPr>
              <a:t>Conversation starter</a:t>
            </a:r>
          </a:p>
        </p:txBody>
      </p:sp>
      <p:grpSp>
        <p:nvGrpSpPr>
          <p:cNvPr id="13" name="Group 12">
            <a:extLst>
              <a:ext uri="{FF2B5EF4-FFF2-40B4-BE49-F238E27FC236}">
                <a16:creationId xmlns:a16="http://schemas.microsoft.com/office/drawing/2014/main" id="{9E2FFB58-6A9E-5743-A043-595AE6A32C6F}"/>
              </a:ext>
            </a:extLst>
          </p:cNvPr>
          <p:cNvGrpSpPr/>
          <p:nvPr/>
        </p:nvGrpSpPr>
        <p:grpSpPr>
          <a:xfrm>
            <a:off x="1889798" y="2349673"/>
            <a:ext cx="1052187" cy="1052187"/>
            <a:chOff x="8956111" y="876823"/>
            <a:chExt cx="1227550" cy="1227550"/>
          </a:xfrm>
        </p:grpSpPr>
        <p:sp>
          <p:nvSpPr>
            <p:cNvPr id="14" name="Rectangle 13">
              <a:extLst>
                <a:ext uri="{FF2B5EF4-FFF2-40B4-BE49-F238E27FC236}">
                  <a16:creationId xmlns:a16="http://schemas.microsoft.com/office/drawing/2014/main" id="{48DD898A-3F87-9A4E-A946-4CCD5100693A}"/>
                </a:ext>
              </a:extLst>
            </p:cNvPr>
            <p:cNvSpPr/>
            <p:nvPr/>
          </p:nvSpPr>
          <p:spPr>
            <a:xfrm>
              <a:off x="8956111" y="876823"/>
              <a:ext cx="1227550" cy="1227550"/>
            </a:xfrm>
            <a:prstGeom prst="rect">
              <a:avLst/>
            </a:prstGeom>
            <a:solidFill>
              <a:schemeClr val="accent1"/>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picture containing drawing&#10;&#10;Description automatically generated">
              <a:extLst>
                <a:ext uri="{FF2B5EF4-FFF2-40B4-BE49-F238E27FC236}">
                  <a16:creationId xmlns:a16="http://schemas.microsoft.com/office/drawing/2014/main" id="{742D195D-0E36-7D44-8DEF-159DF5A1F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499" y="1135692"/>
              <a:ext cx="739167" cy="689889"/>
            </a:xfrm>
            <a:prstGeom prst="rect">
              <a:avLst/>
            </a:prstGeom>
            <a:noFill/>
            <a:ln>
              <a:noFill/>
            </a:ln>
          </p:spPr>
        </p:pic>
      </p:grpSp>
      <p:cxnSp>
        <p:nvCxnSpPr>
          <p:cNvPr id="16" name="Straight Connector 15">
            <a:extLst>
              <a:ext uri="{FF2B5EF4-FFF2-40B4-BE49-F238E27FC236}">
                <a16:creationId xmlns:a16="http://schemas.microsoft.com/office/drawing/2014/main" id="{43B2D872-7961-ED4E-96FF-416729EA9059}"/>
              </a:ext>
            </a:extLst>
          </p:cNvPr>
          <p:cNvCxnSpPr>
            <a:cxnSpLocks/>
          </p:cNvCxnSpPr>
          <p:nvPr/>
        </p:nvCxnSpPr>
        <p:spPr>
          <a:xfrm flipH="1">
            <a:off x="3195702" y="2362200"/>
            <a:ext cx="4698" cy="1047431"/>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80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AB66-CE61-4701-B9C1-673743AE54FD}"/>
              </a:ext>
            </a:extLst>
          </p:cNvPr>
          <p:cNvSpPr>
            <a:spLocks noGrp="1"/>
          </p:cNvSpPr>
          <p:nvPr>
            <p:ph type="title"/>
          </p:nvPr>
        </p:nvSpPr>
        <p:spPr/>
        <p:txBody>
          <a:bodyPr/>
          <a:lstStyle/>
          <a:p>
            <a:r>
              <a:rPr lang="en-US" sz="3200" dirty="0"/>
              <a:t>Americans underestimate the cost of LTC services by half.</a:t>
            </a:r>
          </a:p>
        </p:txBody>
      </p:sp>
      <p:sp>
        <p:nvSpPr>
          <p:cNvPr id="3" name="Text Placeholder 2">
            <a:extLst>
              <a:ext uri="{FF2B5EF4-FFF2-40B4-BE49-F238E27FC236}">
                <a16:creationId xmlns:a16="http://schemas.microsoft.com/office/drawing/2014/main" id="{5E47523A-B459-4089-B393-DB174150C35E}"/>
              </a:ext>
            </a:extLst>
          </p:cNvPr>
          <p:cNvSpPr>
            <a:spLocks noGrp="1"/>
          </p:cNvSpPr>
          <p:nvPr>
            <p:ph type="body" sz="quarter" idx="10"/>
          </p:nvPr>
        </p:nvSpPr>
        <p:spPr>
          <a:xfrm>
            <a:off x="590430" y="1228410"/>
            <a:ext cx="11036808" cy="274320"/>
          </a:xfrm>
        </p:spPr>
        <p:txBody>
          <a:bodyPr/>
          <a:lstStyle/>
          <a:p>
            <a:r>
              <a:rPr lang="en-US" sz="2400" b="0" dirty="0">
                <a:solidFill>
                  <a:schemeClr val="accent1"/>
                </a:solidFill>
              </a:rPr>
              <a:t>By visiting whatcarecosts.com, your clients can compare costs by: </a:t>
            </a:r>
          </a:p>
        </p:txBody>
      </p:sp>
      <p:pic>
        <p:nvPicPr>
          <p:cNvPr id="5" name="Picture 4">
            <a:extLst>
              <a:ext uri="{FF2B5EF4-FFF2-40B4-BE49-F238E27FC236}">
                <a16:creationId xmlns:a16="http://schemas.microsoft.com/office/drawing/2014/main" id="{CBB4BF6C-0598-4999-885E-E7B893348137}"/>
              </a:ext>
            </a:extLst>
          </p:cNvPr>
          <p:cNvPicPr>
            <a:picLocks noChangeAspect="1"/>
          </p:cNvPicPr>
          <p:nvPr/>
        </p:nvPicPr>
        <p:blipFill rotWithShape="1">
          <a:blip r:embed="rId3"/>
          <a:srcRect b="54225"/>
          <a:stretch/>
        </p:blipFill>
        <p:spPr>
          <a:xfrm>
            <a:off x="2200489" y="1764668"/>
            <a:ext cx="7816689" cy="2045332"/>
          </a:xfrm>
          <a:prstGeom prst="rect">
            <a:avLst/>
          </a:prstGeom>
        </p:spPr>
      </p:pic>
      <p:sp>
        <p:nvSpPr>
          <p:cNvPr id="6" name="Rectangle 5">
            <a:extLst>
              <a:ext uri="{FF2B5EF4-FFF2-40B4-BE49-F238E27FC236}">
                <a16:creationId xmlns:a16="http://schemas.microsoft.com/office/drawing/2014/main" id="{BA8E191E-F3F0-4286-9D18-06638237CF9A}"/>
              </a:ext>
            </a:extLst>
          </p:cNvPr>
          <p:cNvSpPr/>
          <p:nvPr/>
        </p:nvSpPr>
        <p:spPr>
          <a:xfrm>
            <a:off x="569848" y="6188702"/>
            <a:ext cx="7886700" cy="230832"/>
          </a:xfrm>
          <a:prstGeom prst="rect">
            <a:avLst/>
          </a:prstGeom>
        </p:spPr>
        <p:txBody>
          <a:bodyPr wrap="square">
            <a:spAutoFit/>
          </a:bodyPr>
          <a:lstStyle/>
          <a:p>
            <a:r>
              <a:rPr lang="en-US" sz="900" dirty="0"/>
              <a:t>1 LTCG, “2019 Lincoln Financial Cost of Care Survey," March 2020, https://www.whatcarecosts.com/lincoln. For a printed copy, call 877-ASK-LINCOLN.</a:t>
            </a:r>
          </a:p>
        </p:txBody>
      </p:sp>
      <p:pic>
        <p:nvPicPr>
          <p:cNvPr id="7" name="Picture 6">
            <a:extLst>
              <a:ext uri="{FF2B5EF4-FFF2-40B4-BE49-F238E27FC236}">
                <a16:creationId xmlns:a16="http://schemas.microsoft.com/office/drawing/2014/main" id="{2E62735B-42E3-3C4F-B744-15B44F293614}"/>
              </a:ext>
            </a:extLst>
          </p:cNvPr>
          <p:cNvPicPr>
            <a:picLocks noChangeAspect="1"/>
          </p:cNvPicPr>
          <p:nvPr/>
        </p:nvPicPr>
        <p:blipFill rotWithShape="1">
          <a:blip r:embed="rId3"/>
          <a:srcRect t="48760"/>
          <a:stretch/>
        </p:blipFill>
        <p:spPr>
          <a:xfrm>
            <a:off x="2279001" y="3863440"/>
            <a:ext cx="7622088" cy="2232560"/>
          </a:xfrm>
          <a:prstGeom prst="rect">
            <a:avLst/>
          </a:prstGeom>
        </p:spPr>
      </p:pic>
    </p:spTree>
    <p:extLst>
      <p:ext uri="{BB962C8B-B14F-4D97-AF65-F5344CB8AC3E}">
        <p14:creationId xmlns:p14="http://schemas.microsoft.com/office/powerpoint/2010/main" val="250532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D5DB43A-187F-2F4C-A576-5F4DF46E244D}"/>
              </a:ext>
            </a:extLst>
          </p:cNvPr>
          <p:cNvSpPr txBox="1"/>
          <p:nvPr/>
        </p:nvSpPr>
        <p:spPr>
          <a:xfrm>
            <a:off x="3461424" y="2651784"/>
            <a:ext cx="7511286" cy="430887"/>
          </a:xfrm>
          <a:prstGeom prst="rect">
            <a:avLst/>
          </a:prstGeom>
          <a:noFill/>
        </p:spPr>
        <p:txBody>
          <a:bodyPr wrap="square" lIns="0" tIns="0" rIns="0" bIns="0" rtlCol="0">
            <a:spAutoFit/>
          </a:bodyPr>
          <a:lstStyle/>
          <a:p>
            <a:r>
              <a:rPr lang="en-US" sz="2800" dirty="0">
                <a:cs typeface="Arial" panose="020B0604020202020204" pitchFamily="34" charset="0"/>
              </a:rPr>
              <a:t>Let’s look at funding options for your LTC plan.</a:t>
            </a:r>
          </a:p>
        </p:txBody>
      </p:sp>
      <p:sp>
        <p:nvSpPr>
          <p:cNvPr id="13" name="Title 1">
            <a:extLst>
              <a:ext uri="{FF2B5EF4-FFF2-40B4-BE49-F238E27FC236}">
                <a16:creationId xmlns:a16="http://schemas.microsoft.com/office/drawing/2014/main" id="{41FC8DFD-EC12-2A4D-B318-EEA3C9CB9B7A}"/>
              </a:ext>
            </a:extLst>
          </p:cNvPr>
          <p:cNvSpPr txBox="1">
            <a:spLocks/>
          </p:cNvSpPr>
          <p:nvPr/>
        </p:nvSpPr>
        <p:spPr>
          <a:xfrm>
            <a:off x="577596" y="609600"/>
            <a:ext cx="11036808" cy="521208"/>
          </a:xfrm>
          <a:prstGeom prst="rect">
            <a:avLst/>
          </a:prstGeom>
        </p:spPr>
        <p:txBody>
          <a:bodyPr/>
          <a:lst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a:lstStyle>
          <a:p>
            <a:r>
              <a:rPr lang="en-US" sz="3200" dirty="0">
                <a:solidFill>
                  <a:schemeClr val="accent1"/>
                </a:solidFill>
              </a:rPr>
              <a:t>Conversation starter</a:t>
            </a:r>
          </a:p>
        </p:txBody>
      </p:sp>
      <p:grpSp>
        <p:nvGrpSpPr>
          <p:cNvPr id="14" name="Group 13">
            <a:extLst>
              <a:ext uri="{FF2B5EF4-FFF2-40B4-BE49-F238E27FC236}">
                <a16:creationId xmlns:a16="http://schemas.microsoft.com/office/drawing/2014/main" id="{F21E7E5C-7AA7-2C4A-9D9E-3CED187A65E9}"/>
              </a:ext>
            </a:extLst>
          </p:cNvPr>
          <p:cNvGrpSpPr/>
          <p:nvPr/>
        </p:nvGrpSpPr>
        <p:grpSpPr>
          <a:xfrm>
            <a:off x="1889798" y="2349673"/>
            <a:ext cx="1052187" cy="1052187"/>
            <a:chOff x="8956111" y="876823"/>
            <a:chExt cx="1227550" cy="1227550"/>
          </a:xfrm>
        </p:grpSpPr>
        <p:sp>
          <p:nvSpPr>
            <p:cNvPr id="15" name="Rectangle 14">
              <a:extLst>
                <a:ext uri="{FF2B5EF4-FFF2-40B4-BE49-F238E27FC236}">
                  <a16:creationId xmlns:a16="http://schemas.microsoft.com/office/drawing/2014/main" id="{04E18E39-14B0-A448-A8FD-C427292EB848}"/>
                </a:ext>
              </a:extLst>
            </p:cNvPr>
            <p:cNvSpPr/>
            <p:nvPr/>
          </p:nvSpPr>
          <p:spPr>
            <a:xfrm>
              <a:off x="8956111" y="876823"/>
              <a:ext cx="1227550" cy="1227550"/>
            </a:xfrm>
            <a:prstGeom prst="rect">
              <a:avLst/>
            </a:prstGeom>
            <a:solidFill>
              <a:schemeClr val="accent1"/>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drawing&#10;&#10;Description automatically generated">
              <a:extLst>
                <a:ext uri="{FF2B5EF4-FFF2-40B4-BE49-F238E27FC236}">
                  <a16:creationId xmlns:a16="http://schemas.microsoft.com/office/drawing/2014/main" id="{E91CFBFB-E683-DE4E-9EE4-B8D4E899A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499" y="1135692"/>
              <a:ext cx="739167" cy="689889"/>
            </a:xfrm>
            <a:prstGeom prst="rect">
              <a:avLst/>
            </a:prstGeom>
            <a:noFill/>
            <a:ln>
              <a:noFill/>
            </a:ln>
          </p:spPr>
        </p:pic>
      </p:grpSp>
      <p:cxnSp>
        <p:nvCxnSpPr>
          <p:cNvPr id="17" name="Straight Connector 16">
            <a:extLst>
              <a:ext uri="{FF2B5EF4-FFF2-40B4-BE49-F238E27FC236}">
                <a16:creationId xmlns:a16="http://schemas.microsoft.com/office/drawing/2014/main" id="{251E71A5-18E2-C146-8EE2-6889CFF212A3}"/>
              </a:ext>
            </a:extLst>
          </p:cNvPr>
          <p:cNvCxnSpPr>
            <a:cxnSpLocks/>
          </p:cNvCxnSpPr>
          <p:nvPr/>
        </p:nvCxnSpPr>
        <p:spPr>
          <a:xfrm flipH="1">
            <a:off x="3195702" y="2362200"/>
            <a:ext cx="4698" cy="1047431"/>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16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36F1DC-740E-45DC-A8AF-6E8D66C280B4}"/>
              </a:ext>
            </a:extLst>
          </p:cNvPr>
          <p:cNvSpPr/>
          <p:nvPr/>
        </p:nvSpPr>
        <p:spPr>
          <a:xfrm>
            <a:off x="1143000" y="1359817"/>
            <a:ext cx="8941449" cy="1554272"/>
          </a:xfrm>
          <a:prstGeom prst="rect">
            <a:avLst/>
          </a:prstGeom>
        </p:spPr>
        <p:txBody>
          <a:bodyPr wrap="square">
            <a:spAutoFit/>
          </a:bodyPr>
          <a:lstStyle/>
          <a:p>
            <a:pPr marL="274320" indent="-274320">
              <a:spcBef>
                <a:spcPts val="600"/>
              </a:spcBef>
              <a:buClr>
                <a:schemeClr val="accent4"/>
              </a:buClr>
              <a:buSzPct val="120000"/>
              <a:buFont typeface="Wingdings" pitchFamily="2" charset="2"/>
              <a:buChar char="§"/>
              <a:defRPr/>
            </a:pPr>
            <a:r>
              <a:rPr lang="en-US" sz="2000" dirty="0"/>
              <a:t>Identify sources from assets or income to pay for the plan</a:t>
            </a:r>
          </a:p>
          <a:p>
            <a:pPr marL="274320" indent="-274320">
              <a:spcBef>
                <a:spcPts val="600"/>
              </a:spcBef>
              <a:buClr>
                <a:schemeClr val="accent4"/>
              </a:buClr>
              <a:buSzPct val="120000"/>
              <a:buFont typeface="Wingdings" pitchFamily="2" charset="2"/>
              <a:buChar char="§"/>
              <a:defRPr/>
            </a:pPr>
            <a:r>
              <a:rPr lang="en-US" sz="2000" dirty="0"/>
              <a:t>Create a tax-efficient funding source for long-term care expenses</a:t>
            </a:r>
          </a:p>
          <a:p>
            <a:pPr marL="274320" indent="-274320">
              <a:spcBef>
                <a:spcPts val="600"/>
              </a:spcBef>
              <a:buClr>
                <a:schemeClr val="accent4"/>
              </a:buClr>
              <a:buSzPct val="120000"/>
              <a:buFont typeface="Wingdings" pitchFamily="2" charset="2"/>
              <a:buChar char="§"/>
              <a:defRPr/>
            </a:pPr>
            <a:r>
              <a:rPr lang="en-US" sz="2000" dirty="0"/>
              <a:t>Protect their retirement dollars and legacy from the unexpected</a:t>
            </a:r>
          </a:p>
          <a:p>
            <a:pPr marL="274320" indent="-274320">
              <a:spcBef>
                <a:spcPts val="600"/>
              </a:spcBef>
              <a:buClr>
                <a:schemeClr val="accent4"/>
              </a:buClr>
              <a:buSzPct val="120000"/>
              <a:buFont typeface="Wingdings" pitchFamily="2" charset="2"/>
              <a:buChar char="§"/>
              <a:defRPr/>
            </a:pPr>
            <a:r>
              <a:rPr lang="en-US" altLang="en-US" sz="2000" dirty="0"/>
              <a:t>Explore flexible payment options, including one-time and monthly payments</a:t>
            </a:r>
          </a:p>
        </p:txBody>
      </p:sp>
      <p:sp>
        <p:nvSpPr>
          <p:cNvPr id="4" name="Title 1">
            <a:extLst>
              <a:ext uri="{FF2B5EF4-FFF2-40B4-BE49-F238E27FC236}">
                <a16:creationId xmlns:a16="http://schemas.microsoft.com/office/drawing/2014/main" id="{4BDDC43E-6271-DD43-BB71-8D7BDD8D9C4F}"/>
              </a:ext>
            </a:extLst>
          </p:cNvPr>
          <p:cNvSpPr txBox="1">
            <a:spLocks/>
          </p:cNvSpPr>
          <p:nvPr/>
        </p:nvSpPr>
        <p:spPr>
          <a:xfrm>
            <a:off x="571641" y="484632"/>
            <a:ext cx="11036808" cy="521208"/>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a:lstStyle>
          <a:p>
            <a:r>
              <a:rPr lang="en-US" sz="3200" dirty="0">
                <a:solidFill>
                  <a:srgbClr val="C00000"/>
                </a:solidFill>
              </a:rPr>
              <a:t>A hybrid long-term care solution can help your clients: </a:t>
            </a:r>
            <a:endParaRPr lang="en-US" sz="3200" dirty="0"/>
          </a:p>
        </p:txBody>
      </p:sp>
    </p:spTree>
    <p:extLst>
      <p:ext uri="{BB962C8B-B14F-4D97-AF65-F5344CB8AC3E}">
        <p14:creationId xmlns:p14="http://schemas.microsoft.com/office/powerpoint/2010/main" val="308872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DCAB9"/>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75846E-8662-6644-A969-DD3B7E302C99}"/>
              </a:ext>
            </a:extLst>
          </p:cNvPr>
          <p:cNvSpPr>
            <a:spLocks noGrp="1"/>
          </p:cNvSpPr>
          <p:nvPr>
            <p:ph type="body" sz="quarter" idx="10"/>
          </p:nvPr>
        </p:nvSpPr>
        <p:spPr>
          <a:xfrm>
            <a:off x="457200" y="2667000"/>
            <a:ext cx="5268558" cy="859216"/>
          </a:xfrm>
        </p:spPr>
        <p:txBody>
          <a:bodyPr/>
          <a:lstStyle/>
          <a:p>
            <a:pPr indent="0" algn="ctr"/>
            <a:r>
              <a:rPr lang="en-US" sz="3600" dirty="0"/>
              <a:t>Embracing their future</a:t>
            </a:r>
          </a:p>
          <a:p>
            <a:endParaRPr lang="en-US" dirty="0"/>
          </a:p>
        </p:txBody>
      </p:sp>
      <p:pic>
        <p:nvPicPr>
          <p:cNvPr id="7" name="Picture Placeholder 6">
            <a:extLst>
              <a:ext uri="{FF2B5EF4-FFF2-40B4-BE49-F238E27FC236}">
                <a16:creationId xmlns:a16="http://schemas.microsoft.com/office/drawing/2014/main" id="{334ACC00-B789-4E7C-AF6C-A3FC8828EBF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012" r="15012"/>
          <a:stretch>
            <a:fillRect/>
          </a:stretch>
        </p:blipFill>
        <p:spPr>
          <a:xfrm>
            <a:off x="6211614" y="0"/>
            <a:ext cx="5980386" cy="5980176"/>
          </a:xfrm>
        </p:spPr>
      </p:pic>
    </p:spTree>
    <p:extLst>
      <p:ext uri="{BB962C8B-B14F-4D97-AF65-F5344CB8AC3E}">
        <p14:creationId xmlns:p14="http://schemas.microsoft.com/office/powerpoint/2010/main" val="285749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4DA2B1-FA68-204C-A754-501A9C53952E}"/>
              </a:ext>
            </a:extLst>
          </p:cNvPr>
          <p:cNvSpPr>
            <a:spLocks noGrp="1"/>
          </p:cNvSpPr>
          <p:nvPr>
            <p:ph type="body" sz="quarter" idx="11"/>
          </p:nvPr>
        </p:nvSpPr>
        <p:spPr>
          <a:xfrm>
            <a:off x="1157454" y="1414398"/>
            <a:ext cx="5624346" cy="2977645"/>
          </a:xfrm>
        </p:spPr>
        <p:txBody>
          <a:bodyPr/>
          <a:lstStyle/>
          <a:p>
            <a:pPr marL="274320" indent="-274320">
              <a:spcAft>
                <a:spcPts val="1200"/>
              </a:spcAft>
              <a:buClr>
                <a:schemeClr val="accent4"/>
              </a:buClr>
              <a:buSzPct val="125000"/>
              <a:buFont typeface="Wingdings" pitchFamily="2" charset="2"/>
              <a:buChar char="§"/>
            </a:pPr>
            <a:r>
              <a:rPr lang="en-US" altLang="en-US" sz="2000" dirty="0"/>
              <a:t>Focus on your female clients who are more at risk than men of needing care or becoming caregivers.</a:t>
            </a:r>
          </a:p>
          <a:p>
            <a:pPr marL="274320" indent="-274320">
              <a:spcAft>
                <a:spcPts val="1200"/>
              </a:spcAft>
              <a:buClr>
                <a:schemeClr val="accent4"/>
              </a:buClr>
              <a:buSzPct val="125000"/>
              <a:buFont typeface="Wingdings" pitchFamily="2" charset="2"/>
              <a:buChar char="§"/>
            </a:pPr>
            <a:r>
              <a:rPr lang="en-US" altLang="en-US" sz="2000" dirty="0"/>
              <a:t>Help them plan ahead to protect their portfolio, their independence and their loved ones.</a:t>
            </a:r>
          </a:p>
          <a:p>
            <a:pPr marL="274320" indent="-274320">
              <a:spcAft>
                <a:spcPts val="1200"/>
              </a:spcAft>
              <a:buClr>
                <a:schemeClr val="accent4"/>
              </a:buClr>
              <a:buSzPct val="125000"/>
              <a:buFont typeface="Wingdings" pitchFamily="2" charset="2"/>
              <a:buChar char="§"/>
            </a:pPr>
            <a:r>
              <a:rPr lang="en-US" altLang="en-US" sz="2000" dirty="0"/>
              <a:t>Set up family meetings to go over legacy planning and care circles. </a:t>
            </a:r>
          </a:p>
          <a:p>
            <a:pPr marL="0" indent="0">
              <a:spcAft>
                <a:spcPts val="1200"/>
              </a:spcAft>
              <a:buNone/>
            </a:pPr>
            <a:r>
              <a:rPr lang="en-US" altLang="en-US" sz="1800" dirty="0">
                <a:solidFill>
                  <a:srgbClr val="C00000"/>
                </a:solidFill>
                <a:latin typeface="Georgia" panose="02040502050405020303" pitchFamily="18" charset="0"/>
              </a:rPr>
              <a:t>             </a:t>
            </a:r>
          </a:p>
          <a:p>
            <a:pPr marL="0" indent="0">
              <a:spcAft>
                <a:spcPts val="1200"/>
              </a:spcAft>
              <a:buNone/>
            </a:pPr>
            <a:endParaRPr lang="en-US" altLang="en-US" sz="1800" dirty="0">
              <a:solidFill>
                <a:srgbClr val="C00000"/>
              </a:solidFill>
              <a:latin typeface="Georgia" panose="02040502050405020303" pitchFamily="18" charset="0"/>
            </a:endParaRPr>
          </a:p>
          <a:p>
            <a:pPr marL="0" indent="0">
              <a:buNone/>
            </a:pPr>
            <a:endParaRPr lang="en-US" dirty="0"/>
          </a:p>
        </p:txBody>
      </p:sp>
      <p:sp>
        <p:nvSpPr>
          <p:cNvPr id="5" name="Title 1">
            <a:extLst>
              <a:ext uri="{FF2B5EF4-FFF2-40B4-BE49-F238E27FC236}">
                <a16:creationId xmlns:a16="http://schemas.microsoft.com/office/drawing/2014/main" id="{9E8B7BF4-5F07-5446-9E83-77C1C403A385}"/>
              </a:ext>
            </a:extLst>
          </p:cNvPr>
          <p:cNvSpPr txBox="1">
            <a:spLocks/>
          </p:cNvSpPr>
          <p:nvPr/>
        </p:nvSpPr>
        <p:spPr>
          <a:xfrm>
            <a:off x="571641" y="484632"/>
            <a:ext cx="6810427" cy="810768"/>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a:lstStyle>
          <a:p>
            <a:r>
              <a:rPr lang="en-US" sz="2800" dirty="0">
                <a:solidFill>
                  <a:srgbClr val="C00000"/>
                </a:solidFill>
              </a:rPr>
              <a:t>What can you do to help clients prepare? </a:t>
            </a:r>
            <a:endParaRPr lang="en-US" sz="2800" dirty="0"/>
          </a:p>
        </p:txBody>
      </p:sp>
      <p:pic>
        <p:nvPicPr>
          <p:cNvPr id="13" name="Picture 12" descr="A person flying a kite&#10;&#10;Description automatically generated">
            <a:extLst>
              <a:ext uri="{FF2B5EF4-FFF2-40B4-BE49-F238E27FC236}">
                <a16:creationId xmlns:a16="http://schemas.microsoft.com/office/drawing/2014/main" id="{CDA96EFD-68CB-0743-83DB-82F2B0255CF8}"/>
              </a:ext>
            </a:extLst>
          </p:cNvPr>
          <p:cNvPicPr>
            <a:picLocks noChangeAspect="1"/>
          </p:cNvPicPr>
          <p:nvPr/>
        </p:nvPicPr>
        <p:blipFill rotWithShape="1">
          <a:blip r:embed="rId3">
            <a:extLst>
              <a:ext uri="{28A0092B-C50C-407E-A947-70E740481C1C}">
                <a14:useLocalDpi xmlns:a14="http://schemas.microsoft.com/office/drawing/2010/main" val="0"/>
              </a:ext>
            </a:extLst>
          </a:blip>
          <a:srcRect l="2898" t="14610" r="55238" b="9218"/>
          <a:stretch/>
        </p:blipFill>
        <p:spPr>
          <a:xfrm>
            <a:off x="7382068" y="513427"/>
            <a:ext cx="4452316" cy="5383710"/>
          </a:xfrm>
          <a:prstGeom prst="rect">
            <a:avLst/>
          </a:prstGeom>
        </p:spPr>
      </p:pic>
    </p:spTree>
    <p:extLst>
      <p:ext uri="{BB962C8B-B14F-4D97-AF65-F5344CB8AC3E}">
        <p14:creationId xmlns:p14="http://schemas.microsoft.com/office/powerpoint/2010/main" val="389253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3D0A41-5D32-D841-AAE8-D68664EA4587}"/>
              </a:ext>
            </a:extLst>
          </p:cNvPr>
          <p:cNvSpPr>
            <a:spLocks noGrp="1"/>
          </p:cNvSpPr>
          <p:nvPr>
            <p:ph type="body" idx="1"/>
          </p:nvPr>
        </p:nvSpPr>
        <p:spPr/>
        <p:txBody>
          <a:bodyPr/>
          <a:lstStyle/>
          <a:p>
            <a:r>
              <a:rPr lang="en-US" dirty="0"/>
              <a:t>Questions?</a:t>
            </a:r>
          </a:p>
        </p:txBody>
      </p:sp>
      <p:sp>
        <p:nvSpPr>
          <p:cNvPr id="3" name="Text Placeholder 2">
            <a:extLst>
              <a:ext uri="{FF2B5EF4-FFF2-40B4-BE49-F238E27FC236}">
                <a16:creationId xmlns:a16="http://schemas.microsoft.com/office/drawing/2014/main" id="{38C43A97-5157-EF49-926E-6DE3B2D85991}"/>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9E01C278-EF74-3641-B54E-91AAE178D495}"/>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02FDB3FC-2791-1246-AE94-F8F5096A4413}"/>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91BD06B0-7F98-0149-A61F-47378AC174A8}"/>
              </a:ext>
            </a:extLst>
          </p:cNvPr>
          <p:cNvSpPr>
            <a:spLocks noGrp="1"/>
          </p:cNvSpPr>
          <p:nvPr>
            <p:ph type="body" sz="quarter" idx="14"/>
          </p:nvPr>
        </p:nvSpPr>
        <p:spPr/>
        <p:txBody>
          <a:bodyPr/>
          <a:lstStyle/>
          <a:p>
            <a:endParaRPr lang="en-US"/>
          </a:p>
        </p:txBody>
      </p:sp>
      <p:sp>
        <p:nvSpPr>
          <p:cNvPr id="7" name="Text Placeholder 6">
            <a:extLst>
              <a:ext uri="{FF2B5EF4-FFF2-40B4-BE49-F238E27FC236}">
                <a16:creationId xmlns:a16="http://schemas.microsoft.com/office/drawing/2014/main" id="{BE8BB7AD-CEDE-FB46-A413-4CFC27A892C2}"/>
              </a:ext>
            </a:extLst>
          </p:cNvPr>
          <p:cNvSpPr>
            <a:spLocks noGrp="1"/>
          </p:cNvSpPr>
          <p:nvPr>
            <p:ph type="body" sz="quarter" idx="15"/>
          </p:nvPr>
        </p:nvSpPr>
        <p:spPr/>
        <p:txBody>
          <a:bodyPr/>
          <a:lstStyle/>
          <a:p>
            <a:endParaRPr lang="en-US"/>
          </a:p>
        </p:txBody>
      </p:sp>
      <p:sp>
        <p:nvSpPr>
          <p:cNvPr id="8" name="Text Placeholder 7">
            <a:extLst>
              <a:ext uri="{FF2B5EF4-FFF2-40B4-BE49-F238E27FC236}">
                <a16:creationId xmlns:a16="http://schemas.microsoft.com/office/drawing/2014/main" id="{8F59A567-672D-534A-96CD-7482465018C1}"/>
              </a:ext>
            </a:extLst>
          </p:cNvPr>
          <p:cNvSpPr>
            <a:spLocks noGrp="1"/>
          </p:cNvSpPr>
          <p:nvPr>
            <p:ph type="body" sz="quarter" idx="16"/>
          </p:nvPr>
        </p:nvSpPr>
        <p:spPr/>
        <p:txBody>
          <a:bodyPr/>
          <a:lstStyle/>
          <a:p>
            <a:endParaRPr lang="en-US"/>
          </a:p>
        </p:txBody>
      </p:sp>
      <p:sp>
        <p:nvSpPr>
          <p:cNvPr id="9" name="Text Placeholder 8">
            <a:extLst>
              <a:ext uri="{FF2B5EF4-FFF2-40B4-BE49-F238E27FC236}">
                <a16:creationId xmlns:a16="http://schemas.microsoft.com/office/drawing/2014/main" id="{DECB6B8E-CF8C-9245-B6FC-B0567676E610}"/>
              </a:ext>
            </a:extLst>
          </p:cNvPr>
          <p:cNvSpPr>
            <a:spLocks noGrp="1"/>
          </p:cNvSpPr>
          <p:nvPr>
            <p:ph type="body" sz="quarter" idx="17"/>
          </p:nvPr>
        </p:nvSpPr>
        <p:spPr/>
        <p:txBody>
          <a:bodyPr/>
          <a:lstStyle/>
          <a:p>
            <a:endParaRPr lang="en-US"/>
          </a:p>
        </p:txBody>
      </p:sp>
      <p:sp>
        <p:nvSpPr>
          <p:cNvPr id="10" name="Text Placeholder 9">
            <a:extLst>
              <a:ext uri="{FF2B5EF4-FFF2-40B4-BE49-F238E27FC236}">
                <a16:creationId xmlns:a16="http://schemas.microsoft.com/office/drawing/2014/main" id="{6B0ECCA4-A931-5E46-8FE7-E2E3AF9A50CA}"/>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346865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3D0A41-5D32-D841-AAE8-D68664EA4587}"/>
              </a:ext>
            </a:extLst>
          </p:cNvPr>
          <p:cNvSpPr>
            <a:spLocks noGrp="1"/>
          </p:cNvSpPr>
          <p:nvPr>
            <p:ph type="body" idx="1"/>
          </p:nvPr>
        </p:nvSpPr>
        <p:spPr/>
        <p:txBody>
          <a:bodyPr/>
          <a:lstStyle/>
          <a:p>
            <a:r>
              <a:rPr lang="en-US" dirty="0"/>
              <a:t>Thank you.</a:t>
            </a:r>
          </a:p>
        </p:txBody>
      </p:sp>
      <p:sp>
        <p:nvSpPr>
          <p:cNvPr id="3" name="Text Placeholder 2">
            <a:extLst>
              <a:ext uri="{FF2B5EF4-FFF2-40B4-BE49-F238E27FC236}">
                <a16:creationId xmlns:a16="http://schemas.microsoft.com/office/drawing/2014/main" id="{38C43A97-5157-EF49-926E-6DE3B2D85991}"/>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9E01C278-EF74-3641-B54E-91AAE178D495}"/>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02FDB3FC-2791-1246-AE94-F8F5096A4413}"/>
              </a:ext>
            </a:extLst>
          </p:cNvPr>
          <p:cNvSpPr>
            <a:spLocks noGrp="1"/>
          </p:cNvSpPr>
          <p:nvPr>
            <p:ph type="body" sz="quarter" idx="13"/>
          </p:nvPr>
        </p:nvSpPr>
        <p:spPr/>
        <p:txBody>
          <a:bodyPr/>
          <a:lstStyle/>
          <a:p>
            <a:endParaRPr lang="en-US" dirty="0"/>
          </a:p>
        </p:txBody>
      </p:sp>
      <p:sp>
        <p:nvSpPr>
          <p:cNvPr id="6" name="Text Placeholder 5">
            <a:extLst>
              <a:ext uri="{FF2B5EF4-FFF2-40B4-BE49-F238E27FC236}">
                <a16:creationId xmlns:a16="http://schemas.microsoft.com/office/drawing/2014/main" id="{91BD06B0-7F98-0149-A61F-47378AC174A8}"/>
              </a:ext>
            </a:extLst>
          </p:cNvPr>
          <p:cNvSpPr>
            <a:spLocks noGrp="1"/>
          </p:cNvSpPr>
          <p:nvPr>
            <p:ph type="body" sz="quarter" idx="14"/>
          </p:nvPr>
        </p:nvSpPr>
        <p:spPr/>
        <p:txBody>
          <a:bodyPr/>
          <a:lstStyle/>
          <a:p>
            <a:endParaRPr lang="en-US"/>
          </a:p>
        </p:txBody>
      </p:sp>
      <p:sp>
        <p:nvSpPr>
          <p:cNvPr id="7" name="Text Placeholder 6">
            <a:extLst>
              <a:ext uri="{FF2B5EF4-FFF2-40B4-BE49-F238E27FC236}">
                <a16:creationId xmlns:a16="http://schemas.microsoft.com/office/drawing/2014/main" id="{BE8BB7AD-CEDE-FB46-A413-4CFC27A892C2}"/>
              </a:ext>
            </a:extLst>
          </p:cNvPr>
          <p:cNvSpPr>
            <a:spLocks noGrp="1"/>
          </p:cNvSpPr>
          <p:nvPr>
            <p:ph type="body" sz="quarter" idx="15"/>
          </p:nvPr>
        </p:nvSpPr>
        <p:spPr/>
        <p:txBody>
          <a:bodyPr/>
          <a:lstStyle/>
          <a:p>
            <a:endParaRPr lang="en-US"/>
          </a:p>
        </p:txBody>
      </p:sp>
      <p:sp>
        <p:nvSpPr>
          <p:cNvPr id="8" name="Text Placeholder 7">
            <a:extLst>
              <a:ext uri="{FF2B5EF4-FFF2-40B4-BE49-F238E27FC236}">
                <a16:creationId xmlns:a16="http://schemas.microsoft.com/office/drawing/2014/main" id="{8F59A567-672D-534A-96CD-7482465018C1}"/>
              </a:ext>
            </a:extLst>
          </p:cNvPr>
          <p:cNvSpPr>
            <a:spLocks noGrp="1"/>
          </p:cNvSpPr>
          <p:nvPr>
            <p:ph type="body" sz="quarter" idx="16"/>
          </p:nvPr>
        </p:nvSpPr>
        <p:spPr/>
        <p:txBody>
          <a:bodyPr/>
          <a:lstStyle/>
          <a:p>
            <a:endParaRPr lang="en-US"/>
          </a:p>
        </p:txBody>
      </p:sp>
      <p:sp>
        <p:nvSpPr>
          <p:cNvPr id="9" name="Text Placeholder 8">
            <a:extLst>
              <a:ext uri="{FF2B5EF4-FFF2-40B4-BE49-F238E27FC236}">
                <a16:creationId xmlns:a16="http://schemas.microsoft.com/office/drawing/2014/main" id="{DECB6B8E-CF8C-9245-B6FC-B0567676E610}"/>
              </a:ext>
            </a:extLst>
          </p:cNvPr>
          <p:cNvSpPr>
            <a:spLocks noGrp="1"/>
          </p:cNvSpPr>
          <p:nvPr>
            <p:ph type="body" sz="quarter" idx="17"/>
          </p:nvPr>
        </p:nvSpPr>
        <p:spPr/>
        <p:txBody>
          <a:bodyPr/>
          <a:lstStyle/>
          <a:p>
            <a:endParaRPr lang="en-US"/>
          </a:p>
        </p:txBody>
      </p:sp>
      <p:sp>
        <p:nvSpPr>
          <p:cNvPr id="10" name="Text Placeholder 9">
            <a:extLst>
              <a:ext uri="{FF2B5EF4-FFF2-40B4-BE49-F238E27FC236}">
                <a16:creationId xmlns:a16="http://schemas.microsoft.com/office/drawing/2014/main" id="{6B0ECCA4-A931-5E46-8FE7-E2E3AF9A50CA}"/>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110872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F244B5E-0635-470A-9106-A2A0CE858EFD}"/>
              </a:ext>
            </a:extLst>
          </p:cNvPr>
          <p:cNvSpPr>
            <a:spLocks noGrp="1"/>
          </p:cNvSpPr>
          <p:nvPr>
            <p:ph type="title"/>
          </p:nvPr>
        </p:nvSpPr>
        <p:spPr/>
        <p:txBody>
          <a:bodyPr/>
          <a:lstStyle/>
          <a:p>
            <a:r>
              <a:rPr lang="en-US" dirty="0"/>
              <a:t>Disclosures</a:t>
            </a:r>
          </a:p>
        </p:txBody>
      </p:sp>
      <p:sp>
        <p:nvSpPr>
          <p:cNvPr id="9" name="Text Placeholder 8">
            <a:extLst>
              <a:ext uri="{FF2B5EF4-FFF2-40B4-BE49-F238E27FC236}">
                <a16:creationId xmlns:a16="http://schemas.microsoft.com/office/drawing/2014/main" id="{23D2BE49-CB70-4573-A6C4-05F308DA9A59}"/>
              </a:ext>
            </a:extLst>
          </p:cNvPr>
          <p:cNvSpPr>
            <a:spLocks noGrp="1"/>
          </p:cNvSpPr>
          <p:nvPr>
            <p:ph type="body" sz="quarter" idx="11"/>
          </p:nvPr>
        </p:nvSpPr>
        <p:spPr>
          <a:xfrm>
            <a:off x="228600" y="1297194"/>
            <a:ext cx="9448800" cy="5076174"/>
          </a:xfrm>
        </p:spPr>
        <p:txBody>
          <a:bodyPr/>
          <a:lstStyle/>
          <a:p>
            <a:pPr>
              <a:spcAft>
                <a:spcPts val="0"/>
              </a:spcAft>
            </a:pPr>
            <a:r>
              <a:rPr lang="en-US" altLang="en-US" sz="1000" dirty="0"/>
              <a:t>Affiliates include broker-dealer/distributor Lincoln Financial Distributors, Inc., Radnor, PA, and insurance company affiliates The Lincoln National Life Insurance Company, Fort Wayne, IN, and Lincoln Life &amp; Annuity Company of New York, Syracuse, NY.</a:t>
            </a:r>
          </a:p>
          <a:p>
            <a:pPr>
              <a:spcAft>
                <a:spcPts val="0"/>
              </a:spcAft>
            </a:pPr>
            <a:endParaRPr lang="en-US" altLang="en-US" sz="1000" dirty="0"/>
          </a:p>
          <a:p>
            <a:pPr>
              <a:spcAft>
                <a:spcPts val="0"/>
              </a:spcAft>
            </a:pPr>
            <a:r>
              <a:rPr lang="en-US" altLang="en-US" sz="1000" dirty="0"/>
              <a:t>This material is provided by The Lincoln National Life Insurance Company and Lincoln Life &amp; Annuity Company of New York, which issue the insurance products described in this material. This material is intended for general use with the public. Lincoln insurers are not providing investment advice for any individual or any individual situation, and you should not look to this material for any investment advice. Lincoln insurers, as well as certain affiliated companies, have financial interests that are served by the sale of Lincoln insurance products. Ask your financial professional for assistance with your situation.</a:t>
            </a:r>
          </a:p>
          <a:p>
            <a:pPr>
              <a:spcAft>
                <a:spcPts val="0"/>
              </a:spcAft>
            </a:pPr>
            <a:endParaRPr lang="en-US" altLang="en-US" sz="1000" dirty="0"/>
          </a:p>
          <a:p>
            <a:pPr>
              <a:spcAft>
                <a:spcPts val="0"/>
              </a:spcAft>
            </a:pPr>
            <a:r>
              <a:rPr lang="en-US" sz="1000" dirty="0"/>
              <a:t>Policies: Lincoln Concierge Care Coordination includes claims support provided by Lincoln Financial and services provided by a third-party vendor not affiliated with Lincoln Financial. Concierge Care third-party vendors do not provide direct care or home services. Results and outcomes cannot be guaranteed. The availability of any particular provider cannot be guaranteed and is subject to change. Lincoln Financial does not monitor or participate in the review of programs or services referred or recommended by third-party vendors. </a:t>
            </a:r>
          </a:p>
          <a:p>
            <a:pPr>
              <a:spcAft>
                <a:spcPts val="0"/>
              </a:spcAft>
            </a:pPr>
            <a:endParaRPr lang="en-US" sz="1000" dirty="0"/>
          </a:p>
          <a:p>
            <a:pPr>
              <a:spcAft>
                <a:spcPts val="0"/>
              </a:spcAft>
            </a:pPr>
            <a:r>
              <a:rPr lang="en-US" sz="1000" dirty="0"/>
              <a:t>Lincoln Concierge Care is not a policy, it is a service provided to policyholders. </a:t>
            </a:r>
          </a:p>
          <a:p>
            <a:pPr>
              <a:spcAft>
                <a:spcPts val="0"/>
              </a:spcAft>
            </a:pPr>
            <a:endParaRPr lang="en-US" sz="1000" dirty="0"/>
          </a:p>
          <a:p>
            <a:pPr>
              <a:spcAft>
                <a:spcPts val="0"/>
              </a:spcAft>
            </a:pPr>
            <a:r>
              <a:rPr lang="en-US" sz="1000" dirty="0"/>
              <a:t>A version of Lincoln Concierge Care Coordination is guaranteed for Lincoln </a:t>
            </a:r>
            <a:r>
              <a:rPr lang="en-US" sz="1000" i="1" dirty="0"/>
              <a:t>MoneyGuard</a:t>
            </a:r>
            <a:r>
              <a:rPr lang="en-US" sz="1000" dirty="0"/>
              <a:t>® Solutions policyowners. However, the tools, resources and services may change or evolve over time. All information within this client guide is current as of the created date of this material. </a:t>
            </a:r>
          </a:p>
          <a:p>
            <a:pPr>
              <a:spcAft>
                <a:spcPts val="0"/>
              </a:spcAft>
            </a:pPr>
            <a:endParaRPr lang="en-US" sz="1000" dirty="0"/>
          </a:p>
          <a:p>
            <a:pPr>
              <a:spcAft>
                <a:spcPts val="0"/>
              </a:spcAft>
            </a:pPr>
            <a:r>
              <a:rPr lang="en-US" sz="1000" dirty="0"/>
              <a:t>Lincoln Financial Group® affiliates, their distributors, and their respective employees, representatives and/or insurance agents do not provide tax, accounting or legal advice. Please consult an independent financial professional as to any tax, accounting or legal statements made herein.</a:t>
            </a:r>
          </a:p>
          <a:p>
            <a:pPr>
              <a:spcAft>
                <a:spcPts val="0"/>
              </a:spcAft>
            </a:pPr>
            <a:endParaRPr lang="en-US" sz="1000" dirty="0"/>
          </a:p>
          <a:p>
            <a:pPr>
              <a:spcAft>
                <a:spcPts val="0"/>
              </a:spcAft>
            </a:pPr>
            <a:endParaRPr lang="en-US" sz="1000" dirty="0"/>
          </a:p>
          <a:p>
            <a:pPr>
              <a:spcAft>
                <a:spcPts val="0"/>
              </a:spcAft>
            </a:pPr>
            <a:r>
              <a:rPr lang="en-US" sz="1000" dirty="0"/>
              <a:t>Lincoln’s hybrid long-term care solutions are a universal life insurance policy with long-term care benefits.</a:t>
            </a:r>
          </a:p>
          <a:p>
            <a:pPr>
              <a:spcAft>
                <a:spcPts val="0"/>
              </a:spcAft>
            </a:pPr>
            <a:endParaRPr lang="en-US" sz="1000" dirty="0"/>
          </a:p>
          <a:p>
            <a:pPr>
              <a:spcAft>
                <a:spcPts val="0"/>
              </a:spcAft>
            </a:pPr>
            <a:r>
              <a:rPr lang="en-US" sz="1000" dirty="0"/>
              <a:t>Hybrid policies are universal life policies with optional long-term care benefit riders. </a:t>
            </a:r>
          </a:p>
          <a:p>
            <a:pPr>
              <a:spcAft>
                <a:spcPts val="0"/>
              </a:spcAft>
            </a:pPr>
            <a:endParaRPr lang="en-US" sz="1000" dirty="0"/>
          </a:p>
          <a:p>
            <a:pPr>
              <a:spcAft>
                <a:spcPts val="0"/>
              </a:spcAft>
            </a:pPr>
            <a:r>
              <a:rPr lang="en-US" sz="1000" dirty="0"/>
              <a:t>The policies and riders have exclusions, limitations, and reductions. For questions contact the insurance company.</a:t>
            </a:r>
          </a:p>
          <a:p>
            <a:pPr>
              <a:spcAft>
                <a:spcPts val="0"/>
              </a:spcAft>
            </a:pPr>
            <a:endParaRPr lang="en-US" sz="1000" dirty="0"/>
          </a:p>
          <a:p>
            <a:pPr>
              <a:spcAft>
                <a:spcPts val="0"/>
              </a:spcAft>
            </a:pPr>
            <a:r>
              <a:rPr lang="en-US" sz="1000" dirty="0"/>
              <a:t>All guarantees and benefits of the insurance policy are subject to the claims-paying ability of the issuing insurance company. They are not backed by the broker-dealer and/or insurance agency selling the policy, or any affiliates of those entities other than the issuing company affiliates, and none makes any representations or guarantees regarding the claims-paying ability of the issuer. Products and features, including benefits, terms, and definitions, may vary by state. </a:t>
            </a:r>
          </a:p>
          <a:p>
            <a:pPr>
              <a:spcAft>
                <a:spcPts val="0"/>
              </a:spcAft>
            </a:pPr>
            <a:endParaRPr lang="en-US" sz="1000" b="1" dirty="0"/>
          </a:p>
        </p:txBody>
      </p:sp>
      <p:sp>
        <p:nvSpPr>
          <p:cNvPr id="4" name="TextBox 3">
            <a:extLst>
              <a:ext uri="{FF2B5EF4-FFF2-40B4-BE49-F238E27FC236}">
                <a16:creationId xmlns:a16="http://schemas.microsoft.com/office/drawing/2014/main" id="{BDF824AC-59EE-46DF-B6FB-EE88DE3EF4F7}"/>
              </a:ext>
            </a:extLst>
          </p:cNvPr>
          <p:cNvSpPr txBox="1"/>
          <p:nvPr/>
        </p:nvSpPr>
        <p:spPr>
          <a:xfrm>
            <a:off x="309146" y="6503417"/>
            <a:ext cx="1371446" cy="153888"/>
          </a:xfrm>
          <a:prstGeom prst="rect">
            <a:avLst/>
          </a:prstGeom>
          <a:noFill/>
        </p:spPr>
        <p:txBody>
          <a:bodyPr wrap="square" lIns="0" tIns="0" rIns="0" bIns="0" rtlCol="0" anchor="b" anchorCtr="0">
            <a:spAutoFit/>
          </a:bodyPr>
          <a:lstStyle/>
          <a:p>
            <a:r>
              <a:rPr lang="en-US" sz="1000" b="1" dirty="0"/>
              <a:t>LCN-3007054-032320</a:t>
            </a:r>
            <a:endParaRPr lang="en-US" sz="400" b="1" kern="400" dirty="0">
              <a:cs typeface="Arial" panose="020B0604020202020204" pitchFamily="34" charset="0"/>
            </a:endParaRPr>
          </a:p>
        </p:txBody>
      </p:sp>
      <p:sp>
        <p:nvSpPr>
          <p:cNvPr id="5" name="TextBox 4">
            <a:extLst>
              <a:ext uri="{FF2B5EF4-FFF2-40B4-BE49-F238E27FC236}">
                <a16:creationId xmlns:a16="http://schemas.microsoft.com/office/drawing/2014/main" id="{F5E3201A-19A5-42D1-BCF9-4D14D7A40066}"/>
              </a:ext>
            </a:extLst>
          </p:cNvPr>
          <p:cNvSpPr txBox="1"/>
          <p:nvPr/>
        </p:nvSpPr>
        <p:spPr>
          <a:xfrm>
            <a:off x="10363200" y="6501862"/>
            <a:ext cx="1066800" cy="61555"/>
          </a:xfrm>
          <a:prstGeom prst="rect">
            <a:avLst/>
          </a:prstGeom>
          <a:solidFill>
            <a:schemeClr val="bg1"/>
          </a:solidFill>
        </p:spPr>
        <p:txBody>
          <a:bodyPr wrap="square" lIns="0" tIns="0" rIns="0" bIns="0" rtlCol="0" anchor="b" anchorCtr="0">
            <a:spAutoFit/>
          </a:bodyPr>
          <a:lstStyle/>
          <a:p>
            <a:endParaRPr lang="en-US" sz="400" b="1" kern="400" dirty="0">
              <a:cs typeface="Arial" panose="020B0604020202020204" pitchFamily="34" charset="0"/>
            </a:endParaRPr>
          </a:p>
        </p:txBody>
      </p:sp>
      <p:sp>
        <p:nvSpPr>
          <p:cNvPr id="6" name="TextBox 5">
            <a:extLst>
              <a:ext uri="{FF2B5EF4-FFF2-40B4-BE49-F238E27FC236}">
                <a16:creationId xmlns:a16="http://schemas.microsoft.com/office/drawing/2014/main" id="{AFD6021D-4DDB-4B6B-B638-DAE3E89ADF0F}"/>
              </a:ext>
            </a:extLst>
          </p:cNvPr>
          <p:cNvSpPr txBox="1"/>
          <p:nvPr/>
        </p:nvSpPr>
        <p:spPr>
          <a:xfrm>
            <a:off x="10363200" y="6440307"/>
            <a:ext cx="1066800" cy="61555"/>
          </a:xfrm>
          <a:prstGeom prst="rect">
            <a:avLst/>
          </a:prstGeom>
          <a:solidFill>
            <a:schemeClr val="bg1"/>
          </a:solidFill>
        </p:spPr>
        <p:txBody>
          <a:bodyPr wrap="square" lIns="0" tIns="0" rIns="0" bIns="0" rtlCol="0" anchor="b" anchorCtr="0">
            <a:spAutoFit/>
          </a:bodyPr>
          <a:lstStyle/>
          <a:p>
            <a:endParaRPr lang="en-US" sz="400" b="1" kern="400" dirty="0">
              <a:cs typeface="Arial" panose="020B0604020202020204" pitchFamily="34" charset="0"/>
            </a:endParaRPr>
          </a:p>
        </p:txBody>
      </p:sp>
    </p:spTree>
    <p:extLst>
      <p:ext uri="{BB962C8B-B14F-4D97-AF65-F5344CB8AC3E}">
        <p14:creationId xmlns:p14="http://schemas.microsoft.com/office/powerpoint/2010/main" val="94769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4181BA-8BC8-4167-A9E3-5CEB9A7AFA7B}"/>
              </a:ext>
            </a:extLst>
          </p:cNvPr>
          <p:cNvSpPr>
            <a:spLocks noGrp="1"/>
          </p:cNvSpPr>
          <p:nvPr>
            <p:ph type="body" sz="quarter" idx="11"/>
          </p:nvPr>
        </p:nvSpPr>
        <p:spPr>
          <a:xfrm>
            <a:off x="778203" y="1730521"/>
            <a:ext cx="7146597" cy="2721864"/>
          </a:xfrm>
        </p:spPr>
        <p:txBody>
          <a:bodyPr/>
          <a:lstStyle/>
          <a:p>
            <a:pPr marL="0" indent="0">
              <a:buNone/>
            </a:pPr>
            <a:r>
              <a:rPr lang="en-US" sz="2200" dirty="0">
                <a:solidFill>
                  <a:schemeClr val="tx1">
                    <a:lumMod val="85000"/>
                    <a:lumOff val="15000"/>
                  </a:schemeClr>
                </a:solidFill>
              </a:rPr>
              <a:t>Talking about LTC is important for all of your clients, but because of increased risk for women, it’s even more critical for your female clients. Yet research shows a planning gap in the marketplace for women and LTC planning. Change this by initiating LTC planning conversations with your female clients. </a:t>
            </a:r>
          </a:p>
        </p:txBody>
      </p:sp>
      <p:sp>
        <p:nvSpPr>
          <p:cNvPr id="12" name="TextBox 11">
            <a:extLst>
              <a:ext uri="{FF2B5EF4-FFF2-40B4-BE49-F238E27FC236}">
                <a16:creationId xmlns:a16="http://schemas.microsoft.com/office/drawing/2014/main" id="{63B8F11D-2E53-41F3-9369-5B313A6F1232}"/>
              </a:ext>
            </a:extLst>
          </p:cNvPr>
          <p:cNvSpPr txBox="1"/>
          <p:nvPr/>
        </p:nvSpPr>
        <p:spPr>
          <a:xfrm>
            <a:off x="533400" y="6012796"/>
            <a:ext cx="6172200" cy="276999"/>
          </a:xfrm>
          <a:prstGeom prst="rect">
            <a:avLst/>
          </a:prstGeom>
          <a:noFill/>
        </p:spPr>
        <p:txBody>
          <a:bodyPr wrap="square" lIns="0" tIns="0" rIns="0" bIns="0" rtlCol="0">
            <a:spAutoFit/>
          </a:bodyPr>
          <a:lstStyle/>
          <a:p>
            <a:r>
              <a:rPr lang="en-US" sz="900" baseline="30000" dirty="0"/>
              <a:t>1</a:t>
            </a:r>
            <a:r>
              <a:rPr lang="en-US" sz="900" dirty="0"/>
              <a:t> </a:t>
            </a:r>
            <a:r>
              <a:rPr lang="en-US" sz="900" dirty="0" err="1"/>
              <a:t>Lananh</a:t>
            </a:r>
            <a:r>
              <a:rPr lang="en-US" sz="900" dirty="0"/>
              <a:t> Nguyen and Bloomberg, “U.S. Women Control $14 Trillion — but Most Wealth Managers Still Ignore Them,” fortune.com,</a:t>
            </a:r>
          </a:p>
          <a:p>
            <a:pPr marL="53975" indent="-53975"/>
            <a:r>
              <a:rPr lang="en-US" sz="900" dirty="0"/>
              <a:t>   April 11, 2019, https://fortune.com/2019/04/11/women-money-assets-wealth-management-financial-advisers/.</a:t>
            </a:r>
            <a:endParaRPr lang="en-US" sz="900" dirty="0">
              <a:cs typeface="Arial" panose="020B0604020202020204" pitchFamily="34" charset="0"/>
            </a:endParaRPr>
          </a:p>
        </p:txBody>
      </p:sp>
      <p:sp>
        <p:nvSpPr>
          <p:cNvPr id="6" name="Title 1">
            <a:extLst>
              <a:ext uri="{FF2B5EF4-FFF2-40B4-BE49-F238E27FC236}">
                <a16:creationId xmlns:a16="http://schemas.microsoft.com/office/drawing/2014/main" id="{A899C24F-D49B-074F-9148-C027E2E29F76}"/>
              </a:ext>
            </a:extLst>
          </p:cNvPr>
          <p:cNvSpPr txBox="1">
            <a:spLocks/>
          </p:cNvSpPr>
          <p:nvPr/>
        </p:nvSpPr>
        <p:spPr>
          <a:xfrm>
            <a:off x="778203" y="568205"/>
            <a:ext cx="11036808" cy="521208"/>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a:lstStyle>
          <a:p>
            <a:r>
              <a:rPr lang="en-US" sz="3000" dirty="0"/>
              <a:t>Female-focused conversations</a:t>
            </a:r>
          </a:p>
        </p:txBody>
      </p:sp>
      <p:graphicFrame>
        <p:nvGraphicFramePr>
          <p:cNvPr id="10" name="Chart 9">
            <a:extLst>
              <a:ext uri="{FF2B5EF4-FFF2-40B4-BE49-F238E27FC236}">
                <a16:creationId xmlns:a16="http://schemas.microsoft.com/office/drawing/2014/main" id="{42EE21E6-CF94-DF43-87F3-BF887C8BB841}"/>
              </a:ext>
            </a:extLst>
          </p:cNvPr>
          <p:cNvGraphicFramePr/>
          <p:nvPr>
            <p:extLst>
              <p:ext uri="{D42A27DB-BD31-4B8C-83A1-F6EECF244321}">
                <p14:modId xmlns:p14="http://schemas.microsoft.com/office/powerpoint/2010/main" val="2709676650"/>
              </p:ext>
            </p:extLst>
          </p:nvPr>
        </p:nvGraphicFramePr>
        <p:xfrm>
          <a:off x="7426193" y="914400"/>
          <a:ext cx="4765807" cy="375001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0CAA3CFD-DAC7-834A-860C-409C6DFA9CBC}"/>
              </a:ext>
            </a:extLst>
          </p:cNvPr>
          <p:cNvSpPr txBox="1"/>
          <p:nvPr/>
        </p:nvSpPr>
        <p:spPr>
          <a:xfrm>
            <a:off x="9008996" y="2133600"/>
            <a:ext cx="1600200" cy="1354217"/>
          </a:xfrm>
          <a:prstGeom prst="rect">
            <a:avLst/>
          </a:prstGeom>
          <a:noFill/>
        </p:spPr>
        <p:txBody>
          <a:bodyPr wrap="square" lIns="0" tIns="0" rIns="0" bIns="0" rtlCol="0">
            <a:spAutoFit/>
          </a:bodyPr>
          <a:lstStyle/>
          <a:p>
            <a:pPr algn="ctr"/>
            <a:r>
              <a:rPr lang="en-US" sz="2000" dirty="0">
                <a:solidFill>
                  <a:schemeClr val="accent1"/>
                </a:solidFill>
                <a:latin typeface="Roboto" panose="02000000000000000000" pitchFamily="2" charset="0"/>
                <a:ea typeface="Roboto" panose="02000000000000000000" pitchFamily="2" charset="0"/>
                <a:cs typeface="Arial" panose="020B0604020202020204" pitchFamily="34" charset="0"/>
              </a:rPr>
              <a:t>Over </a:t>
            </a:r>
            <a:r>
              <a:rPr lang="en-US" sz="2800" b="1" dirty="0">
                <a:solidFill>
                  <a:schemeClr val="accent1"/>
                </a:solidFill>
                <a:latin typeface="Roboto" panose="02000000000000000000" pitchFamily="2" charset="0"/>
                <a:ea typeface="Roboto" panose="02000000000000000000" pitchFamily="2" charset="0"/>
                <a:cs typeface="Arial" panose="020B0604020202020204" pitchFamily="34" charset="0"/>
              </a:rPr>
              <a:t>50% </a:t>
            </a:r>
            <a:r>
              <a:rPr lang="en-US" sz="2000" dirty="0">
                <a:solidFill>
                  <a:schemeClr val="accent1"/>
                </a:solidFill>
                <a:latin typeface="Roboto" panose="02000000000000000000" pitchFamily="2" charset="0"/>
                <a:ea typeface="Roboto" panose="02000000000000000000" pitchFamily="2" charset="0"/>
                <a:cs typeface="Arial" panose="020B0604020202020204" pitchFamily="34" charset="0"/>
              </a:rPr>
              <a:t>of women will need LTC in their lives.</a:t>
            </a:r>
            <a:r>
              <a:rPr lang="en-US" sz="2000" baseline="30000" dirty="0">
                <a:solidFill>
                  <a:schemeClr val="accent1"/>
                </a:solidFill>
                <a:latin typeface="Roboto" panose="02000000000000000000" pitchFamily="2" charset="0"/>
                <a:ea typeface="Roboto" panose="02000000000000000000" pitchFamily="2" charset="0"/>
                <a:cs typeface="Arial" panose="020B0604020202020204" pitchFamily="34" charset="0"/>
              </a:rPr>
              <a:t>1</a:t>
            </a:r>
          </a:p>
        </p:txBody>
      </p:sp>
    </p:spTree>
    <p:extLst>
      <p:ext uri="{BB962C8B-B14F-4D97-AF65-F5344CB8AC3E}">
        <p14:creationId xmlns:p14="http://schemas.microsoft.com/office/powerpoint/2010/main" val="48833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Graphic spid="10" grpId="0">
        <p:bldAsOne/>
      </p:bldGraphic>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FF6F5-C232-CB4B-B5A3-C75BB2B05A89}"/>
              </a:ext>
            </a:extLst>
          </p:cNvPr>
          <p:cNvSpPr>
            <a:spLocks noGrp="1"/>
          </p:cNvSpPr>
          <p:nvPr>
            <p:ph type="title"/>
          </p:nvPr>
        </p:nvSpPr>
        <p:spPr>
          <a:xfrm>
            <a:off x="376989" y="587008"/>
            <a:ext cx="11036808" cy="521208"/>
          </a:xfrm>
        </p:spPr>
        <p:txBody>
          <a:bodyPr/>
          <a:lstStyle/>
          <a:p>
            <a:r>
              <a:rPr lang="en-US" sz="3000" dirty="0"/>
              <a:t>Life expectancy risk</a:t>
            </a:r>
          </a:p>
        </p:txBody>
      </p:sp>
      <p:sp>
        <p:nvSpPr>
          <p:cNvPr id="18" name="Rectangle 3">
            <a:extLst>
              <a:ext uri="{FF2B5EF4-FFF2-40B4-BE49-F238E27FC236}">
                <a16:creationId xmlns:a16="http://schemas.microsoft.com/office/drawing/2014/main" id="{B20951EF-320C-F04B-8EBD-60F640EDD693}"/>
              </a:ext>
            </a:extLst>
          </p:cNvPr>
          <p:cNvSpPr>
            <a:spLocks noChangeArrowheads="1"/>
          </p:cNvSpPr>
          <p:nvPr/>
        </p:nvSpPr>
        <p:spPr bwMode="auto">
          <a:xfrm>
            <a:off x="513651" y="5887070"/>
            <a:ext cx="8755062"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5563" indent="-55563">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Aft>
                <a:spcPts val="300"/>
              </a:spcAft>
              <a:buClr>
                <a:srgbClr val="98002E"/>
              </a:buClr>
            </a:pPr>
            <a:r>
              <a:rPr lang="en-US" altLang="en-US" sz="1000" baseline="30000" dirty="0"/>
              <a:t>1</a:t>
            </a:r>
            <a:r>
              <a:rPr lang="en-US" altLang="en-US" sz="1000" dirty="0"/>
              <a:t>S</a:t>
            </a:r>
            <a:r>
              <a:rPr lang="en-US" altLang="en-US" sz="1000" dirty="0">
                <a:solidFill>
                  <a:srgbClr val="000000"/>
                </a:solidFill>
              </a:rPr>
              <a:t>ponsored by American Academy of Actuaries and Society of Actuaries, “Actuaries Longevity Illustrator,” www.longevityillustrator.org, July 11, 2019. </a:t>
            </a:r>
          </a:p>
          <a:p>
            <a:pPr>
              <a:buClr>
                <a:srgbClr val="98002E"/>
              </a:buClr>
            </a:pPr>
            <a:r>
              <a:rPr lang="en-US" altLang="en-US" sz="1000" baseline="30000" dirty="0"/>
              <a:t>2</a:t>
            </a:r>
            <a:r>
              <a:rPr lang="en-US" altLang="en-US" sz="1000" dirty="0"/>
              <a:t>https</a:t>
            </a:r>
            <a:r>
              <a:rPr lang="en-US" altLang="en-US" sz="1000" dirty="0">
                <a:solidFill>
                  <a:srgbClr val="000000"/>
                </a:solidFill>
              </a:rPr>
              <a:t>://www.healthinaging.org/age-friendly-healthcare-you/care-settings/nursing-homes.</a:t>
            </a:r>
            <a:endParaRPr lang="en-US" altLang="en-US" sz="1000" b="1" dirty="0">
              <a:solidFill>
                <a:srgbClr val="000000"/>
              </a:solidFill>
            </a:endParaRPr>
          </a:p>
        </p:txBody>
      </p:sp>
      <p:pic>
        <p:nvPicPr>
          <p:cNvPr id="24" name="Picture 23">
            <a:extLst>
              <a:ext uri="{FF2B5EF4-FFF2-40B4-BE49-F238E27FC236}">
                <a16:creationId xmlns:a16="http://schemas.microsoft.com/office/drawing/2014/main" id="{C0D26450-2396-004C-A7FB-49C402BB86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99"/>
          <a:stretch/>
        </p:blipFill>
        <p:spPr>
          <a:xfrm>
            <a:off x="432017" y="1421992"/>
            <a:ext cx="1131177" cy="921196"/>
          </a:xfrm>
          <a:prstGeom prst="rect">
            <a:avLst/>
          </a:prstGeom>
        </p:spPr>
      </p:pic>
      <p:grpSp>
        <p:nvGrpSpPr>
          <p:cNvPr id="25" name="Group 24">
            <a:extLst>
              <a:ext uri="{FF2B5EF4-FFF2-40B4-BE49-F238E27FC236}">
                <a16:creationId xmlns:a16="http://schemas.microsoft.com/office/drawing/2014/main" id="{95C4B545-354E-0E47-B39F-E8E8C3737827}"/>
              </a:ext>
            </a:extLst>
          </p:cNvPr>
          <p:cNvGrpSpPr/>
          <p:nvPr/>
        </p:nvGrpSpPr>
        <p:grpSpPr>
          <a:xfrm>
            <a:off x="6452218" y="2033308"/>
            <a:ext cx="4873178" cy="1828193"/>
            <a:chOff x="1379142" y="3550731"/>
            <a:chExt cx="8246166" cy="1535293"/>
          </a:xfrm>
        </p:grpSpPr>
        <p:pic>
          <p:nvPicPr>
            <p:cNvPr id="27" name="Picture 26">
              <a:extLst>
                <a:ext uri="{FF2B5EF4-FFF2-40B4-BE49-F238E27FC236}">
                  <a16:creationId xmlns:a16="http://schemas.microsoft.com/office/drawing/2014/main" id="{C347165A-8C7D-7549-8897-F044138CC9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9142" y="3627727"/>
              <a:ext cx="2670698" cy="1323130"/>
            </a:xfrm>
            <a:prstGeom prst="rect">
              <a:avLst/>
            </a:prstGeom>
          </p:spPr>
        </p:pic>
        <p:sp>
          <p:nvSpPr>
            <p:cNvPr id="26" name="TextBox 25">
              <a:extLst>
                <a:ext uri="{FF2B5EF4-FFF2-40B4-BE49-F238E27FC236}">
                  <a16:creationId xmlns:a16="http://schemas.microsoft.com/office/drawing/2014/main" id="{3451052A-D90A-8B47-9B65-83F04FD4F76B}"/>
                </a:ext>
              </a:extLst>
            </p:cNvPr>
            <p:cNvSpPr txBox="1"/>
            <p:nvPr/>
          </p:nvSpPr>
          <p:spPr>
            <a:xfrm>
              <a:off x="4196295" y="3550731"/>
              <a:ext cx="5429013" cy="1535293"/>
            </a:xfrm>
            <a:prstGeom prst="rect">
              <a:avLst/>
            </a:prstGeom>
            <a:noFill/>
          </p:spPr>
          <p:txBody>
            <a:bodyPr wrap="square" lIns="0" tIns="0" rIns="0" bIns="0" rtlCol="0">
              <a:spAutoFit/>
            </a:bodyPr>
            <a:lstStyle/>
            <a:p>
              <a:pPr>
                <a:lnSpc>
                  <a:spcPct val="110000"/>
                </a:lnSpc>
              </a:pPr>
              <a:endParaRPr lang="en-US" altLang="en-US" sz="2200" dirty="0">
                <a:solidFill>
                  <a:srgbClr val="000000"/>
                </a:solidFill>
              </a:endParaRPr>
            </a:p>
            <a:p>
              <a:pPr>
                <a:lnSpc>
                  <a:spcPct val="110000"/>
                </a:lnSpc>
              </a:pPr>
              <a:r>
                <a:rPr lang="en-US" altLang="en-US" sz="2200" dirty="0">
                  <a:solidFill>
                    <a:srgbClr val="000000"/>
                  </a:solidFill>
                </a:rPr>
                <a:t>of women need long-term care services at some point in their lives.</a:t>
              </a:r>
              <a:r>
                <a:rPr lang="en-US" altLang="en-US" sz="2200" baseline="30000" dirty="0">
                  <a:solidFill>
                    <a:srgbClr val="000000"/>
                  </a:solidFill>
                </a:rPr>
                <a:t>2</a:t>
              </a:r>
            </a:p>
            <a:p>
              <a:pPr algn="l"/>
              <a:endParaRPr lang="en-US" sz="2200" dirty="0">
                <a:cs typeface="Arial" panose="020B0604020202020204" pitchFamily="34" charset="0"/>
              </a:endParaRPr>
            </a:p>
          </p:txBody>
        </p:sp>
      </p:grpSp>
      <p:sp>
        <p:nvSpPr>
          <p:cNvPr id="28" name="Text Placeholder 3">
            <a:extLst>
              <a:ext uri="{FF2B5EF4-FFF2-40B4-BE49-F238E27FC236}">
                <a16:creationId xmlns:a16="http://schemas.microsoft.com/office/drawing/2014/main" id="{5301AD3E-6EB3-0443-ABEC-5364BF60B837}"/>
              </a:ext>
            </a:extLst>
          </p:cNvPr>
          <p:cNvSpPr txBox="1">
            <a:spLocks/>
          </p:cNvSpPr>
          <p:nvPr/>
        </p:nvSpPr>
        <p:spPr>
          <a:xfrm>
            <a:off x="1639389" y="1703802"/>
            <a:ext cx="3999412" cy="1158302"/>
          </a:xfrm>
          <a:prstGeom prst="rect">
            <a:avLst/>
          </a:prstGeom>
          <a:noFill/>
        </p:spPr>
        <p:txBody>
          <a:bodyPr vert="horz" lIns="0" tIns="0" rIns="0" bIns="0" rtlCol="0" anchor="t">
            <a:noAutofit/>
          </a:bodyPr>
          <a:lstStyle>
            <a:lvl1pPr marL="182880" indent="-182880"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600" kern="400" baseline="0">
                <a:solidFill>
                  <a:schemeClr val="tx1"/>
                </a:solidFill>
                <a:latin typeface="+mn-lt"/>
                <a:ea typeface="+mn-ea"/>
                <a:cs typeface="Arial" panose="020B0604020202020204" pitchFamily="34" charset="0"/>
              </a:defRPr>
            </a:lvl1pPr>
            <a:lvl2pPr marL="365760" indent="-182880"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2pPr>
            <a:lvl3pPr marL="685800"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3pPr>
            <a:lvl4pPr marL="859536"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4pPr>
            <a:lvl5pPr marL="1033272" indent="-173736" algn="l" defTabSz="914400" rtl="0" eaLnBrk="1" latinLnBrk="0" hangingPunct="1">
              <a:lnSpc>
                <a:spcPct val="100000"/>
              </a:lnSpc>
              <a:spcBef>
                <a:spcPts val="0"/>
              </a:spcBef>
              <a:spcAft>
                <a:spcPts val="800"/>
              </a:spcAft>
              <a:buClr>
                <a:schemeClr val="tx1"/>
              </a:buClr>
              <a:buFont typeface="Calibri" panose="020F0502020204030204" pitchFamily="34" charset="0"/>
              <a:buChar char="»"/>
              <a:defRPr sz="1600" kern="400" baseline="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en-US" sz="2200" dirty="0">
                <a:solidFill>
                  <a:schemeClr val="bg2">
                    <a:lumMod val="25000"/>
                  </a:schemeClr>
                </a:solidFill>
              </a:rPr>
              <a:t>A 65-year-old woman in “average” health has a great chance of living a long life.</a:t>
            </a:r>
            <a:r>
              <a:rPr lang="en-US" altLang="en-US" sz="2200" baseline="30000" dirty="0">
                <a:solidFill>
                  <a:schemeClr val="bg2">
                    <a:lumMod val="25000"/>
                  </a:schemeClr>
                </a:solidFill>
              </a:rPr>
              <a:t>1</a:t>
            </a:r>
          </a:p>
          <a:p>
            <a:pPr marL="0" indent="0">
              <a:buFont typeface="Arial" panose="020B0604020202020204" pitchFamily="34" charset="0"/>
              <a:buNone/>
            </a:pPr>
            <a:endParaRPr lang="en-US" altLang="en-US" sz="2000" b="1" dirty="0">
              <a:solidFill>
                <a:schemeClr val="bg2">
                  <a:lumMod val="25000"/>
                </a:schemeClr>
              </a:solidFill>
            </a:endParaRPr>
          </a:p>
        </p:txBody>
      </p:sp>
      <p:cxnSp>
        <p:nvCxnSpPr>
          <p:cNvPr id="9" name="Straight Connector 8">
            <a:extLst>
              <a:ext uri="{FF2B5EF4-FFF2-40B4-BE49-F238E27FC236}">
                <a16:creationId xmlns:a16="http://schemas.microsoft.com/office/drawing/2014/main" id="{CB2FEF62-84AC-9049-ACD6-8C8CD3F17BB3}"/>
              </a:ext>
            </a:extLst>
          </p:cNvPr>
          <p:cNvCxnSpPr>
            <a:cxnSpLocks/>
          </p:cNvCxnSpPr>
          <p:nvPr/>
        </p:nvCxnSpPr>
        <p:spPr>
          <a:xfrm flipV="1">
            <a:off x="6089259" y="1495176"/>
            <a:ext cx="0" cy="3910746"/>
          </a:xfrm>
          <a:prstGeom prst="line">
            <a:avLst/>
          </a:prstGeom>
          <a:ln w="635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D28035D-0002-1A46-831C-FFC208C1AB9E}"/>
              </a:ext>
            </a:extLst>
          </p:cNvPr>
          <p:cNvSpPr txBox="1"/>
          <p:nvPr/>
        </p:nvSpPr>
        <p:spPr>
          <a:xfrm>
            <a:off x="1447801" y="2947405"/>
            <a:ext cx="4458780" cy="2189317"/>
          </a:xfrm>
          <a:prstGeom prst="rect">
            <a:avLst/>
          </a:prstGeom>
          <a:noFill/>
        </p:spPr>
        <p:txBody>
          <a:bodyPr wrap="square" lIns="0" tIns="0" rIns="0" bIns="0" rtlCol="0">
            <a:spAutoFit/>
          </a:bodyPr>
          <a:lstStyle/>
          <a:p>
            <a:pPr>
              <a:lnSpc>
                <a:spcPct val="150000"/>
              </a:lnSpc>
            </a:pPr>
            <a:r>
              <a:rPr lang="en-US" altLang="en-US" sz="2200" b="1" dirty="0">
                <a:solidFill>
                  <a:srgbClr val="00B9B5"/>
                </a:solidFill>
              </a:rPr>
              <a:t>Nearly an 80% </a:t>
            </a:r>
            <a:r>
              <a:rPr lang="en-US" altLang="en-US" sz="2200" dirty="0"/>
              <a:t>chance of living to 80.</a:t>
            </a:r>
            <a:r>
              <a:rPr lang="en-US" altLang="en-US" sz="2400" baseline="30000" dirty="0"/>
              <a:t> 1</a:t>
            </a:r>
            <a:endParaRPr lang="en-US" altLang="en-US" sz="2200" b="1" dirty="0">
              <a:solidFill>
                <a:srgbClr val="00B9B5"/>
              </a:solidFill>
            </a:endParaRPr>
          </a:p>
          <a:p>
            <a:pPr>
              <a:lnSpc>
                <a:spcPct val="150000"/>
              </a:lnSpc>
              <a:buClr>
                <a:srgbClr val="FF0000"/>
              </a:buClr>
              <a:buSzPct val="120000"/>
            </a:pPr>
            <a:r>
              <a:rPr lang="en-US" altLang="en-US" sz="2200" b="1" dirty="0">
                <a:solidFill>
                  <a:srgbClr val="00B9B5"/>
                </a:solidFill>
              </a:rPr>
              <a:t>50/50 chance </a:t>
            </a:r>
            <a:r>
              <a:rPr lang="en-US" altLang="en-US" sz="2200" dirty="0"/>
              <a:t>of living to 90.</a:t>
            </a:r>
            <a:r>
              <a:rPr lang="en-US" altLang="en-US" sz="2400" baseline="30000" dirty="0"/>
              <a:t> 1</a:t>
            </a:r>
            <a:r>
              <a:rPr lang="en-US" altLang="en-US" sz="2200" dirty="0"/>
              <a:t> </a:t>
            </a:r>
            <a:endParaRPr lang="en-US" altLang="en-US" sz="2200" b="1" dirty="0">
              <a:solidFill>
                <a:srgbClr val="00B9B5"/>
              </a:solidFill>
            </a:endParaRPr>
          </a:p>
          <a:p>
            <a:pPr>
              <a:lnSpc>
                <a:spcPct val="150000"/>
              </a:lnSpc>
              <a:buClr>
                <a:srgbClr val="FF0000"/>
              </a:buClr>
              <a:buSzPct val="120000"/>
            </a:pPr>
            <a:r>
              <a:rPr lang="en-US" altLang="en-US" sz="2200" b="1" dirty="0">
                <a:solidFill>
                  <a:srgbClr val="00B9B5"/>
                </a:solidFill>
              </a:rPr>
              <a:t>10% </a:t>
            </a:r>
            <a:r>
              <a:rPr lang="en-US" altLang="en-US" sz="2200" dirty="0"/>
              <a:t>chance of living to 100.</a:t>
            </a:r>
            <a:r>
              <a:rPr lang="en-US" altLang="en-US" sz="2400" baseline="30000" dirty="0"/>
              <a:t> 1</a:t>
            </a:r>
            <a:endParaRPr lang="en-US" sz="2200" dirty="0"/>
          </a:p>
          <a:p>
            <a:pPr>
              <a:lnSpc>
                <a:spcPct val="150000"/>
              </a:lnSpc>
            </a:pPr>
            <a:r>
              <a:rPr lang="en-US" altLang="en-US" sz="1050" dirty="0"/>
              <a:t> </a:t>
            </a:r>
          </a:p>
          <a:p>
            <a:pPr algn="l">
              <a:lnSpc>
                <a:spcPct val="150000"/>
              </a:lnSpc>
            </a:pPr>
            <a:endParaRPr lang="en-US" sz="1600" dirty="0">
              <a:cs typeface="Arial" panose="020B0604020202020204" pitchFamily="34" charset="0"/>
            </a:endParaRPr>
          </a:p>
        </p:txBody>
      </p:sp>
    </p:spTree>
    <p:extLst>
      <p:ext uri="{BB962C8B-B14F-4D97-AF65-F5344CB8AC3E}">
        <p14:creationId xmlns:p14="http://schemas.microsoft.com/office/powerpoint/2010/main" val="16731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A18734-6EF5-3F46-BC12-1C935811BB16}"/>
              </a:ext>
            </a:extLst>
          </p:cNvPr>
          <p:cNvSpPr>
            <a:spLocks noGrp="1"/>
          </p:cNvSpPr>
          <p:nvPr>
            <p:ph type="body" sz="quarter" idx="10"/>
          </p:nvPr>
        </p:nvSpPr>
        <p:spPr>
          <a:xfrm>
            <a:off x="1282530" y="1600200"/>
            <a:ext cx="4092575" cy="732248"/>
          </a:xfrm>
        </p:spPr>
        <p:txBody>
          <a:bodyPr/>
          <a:lstStyle/>
          <a:p>
            <a:pPr algn="ctr"/>
            <a:r>
              <a:rPr lang="en-US" altLang="en-US" sz="2400" b="0" dirty="0">
                <a:solidFill>
                  <a:srgbClr val="C00000"/>
                </a:solidFill>
              </a:rPr>
              <a:t>Gender-biased expectations about caregiving</a:t>
            </a:r>
          </a:p>
          <a:p>
            <a:r>
              <a:rPr lang="en-US" altLang="en-US" sz="2000" b="0" dirty="0">
                <a:latin typeface="+mj-lt"/>
              </a:rPr>
              <a:t> </a:t>
            </a:r>
          </a:p>
          <a:p>
            <a:endParaRPr lang="en-US" altLang="en-US" sz="2400" b="0" baseline="30000" dirty="0">
              <a:solidFill>
                <a:srgbClr val="C00000"/>
              </a:solidFill>
            </a:endParaRPr>
          </a:p>
          <a:p>
            <a:endParaRPr lang="en-US" dirty="0"/>
          </a:p>
        </p:txBody>
      </p:sp>
      <p:sp>
        <p:nvSpPr>
          <p:cNvPr id="19" name="TextBox 10">
            <a:extLst>
              <a:ext uri="{FF2B5EF4-FFF2-40B4-BE49-F238E27FC236}">
                <a16:creationId xmlns:a16="http://schemas.microsoft.com/office/drawing/2014/main" id="{443B8E59-77F0-B64D-852A-9DE7893FA7F5}"/>
              </a:ext>
            </a:extLst>
          </p:cNvPr>
          <p:cNvSpPr txBox="1">
            <a:spLocks noChangeArrowheads="1"/>
          </p:cNvSpPr>
          <p:nvPr/>
        </p:nvSpPr>
        <p:spPr bwMode="auto">
          <a:xfrm>
            <a:off x="487417" y="5605732"/>
            <a:ext cx="10443796"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5563" indent="-55563">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Aft>
                <a:spcPts val="300"/>
              </a:spcAft>
            </a:pPr>
            <a:r>
              <a:rPr lang="en-US" altLang="en-US" sz="1000" baseline="30000" dirty="0"/>
              <a:t>1</a:t>
            </a:r>
            <a:r>
              <a:rPr lang="en-US" altLang="en-US" sz="1000" dirty="0"/>
              <a:t>National Alliance for Caregiving and AARP, “2015 Report: Caregiving in the U.S.,” http://www.caregiving.org/wp-content/uploads/2015/05/</a:t>
            </a:r>
            <a:br>
              <a:rPr lang="en-US" altLang="en-US" sz="1000" dirty="0"/>
            </a:br>
            <a:r>
              <a:rPr lang="en-US" altLang="en-US" sz="1000" dirty="0"/>
              <a:t>2015_CaregivingintheUS_Final-Report-June-4_WEB.pdf, June 2015. *This study is conducted every five years on average. The 2020 report will be available in 2020. </a:t>
            </a:r>
          </a:p>
          <a:p>
            <a:pPr>
              <a:spcAft>
                <a:spcPts val="300"/>
              </a:spcAft>
            </a:pPr>
            <a:r>
              <a:rPr lang="en-US" altLang="en-US" sz="1000" baseline="30000" dirty="0"/>
              <a:t>2</a:t>
            </a:r>
            <a:r>
              <a:rPr lang="en-US" altLang="en-US" sz="1000" dirty="0"/>
              <a:t>U.S. Department of Health and Human Services, “How Much Care Will You Need,” </a:t>
            </a:r>
            <a:r>
              <a:rPr lang="en-US" altLang="en-US" sz="1000" dirty="0" err="1"/>
              <a:t>LongTermCare.gov</a:t>
            </a:r>
            <a:r>
              <a:rPr lang="en-US" altLang="en-US" sz="1000" dirty="0"/>
              <a:t>, https://</a:t>
            </a:r>
            <a:r>
              <a:rPr lang="en-US" altLang="en-US" sz="1000" dirty="0" err="1"/>
              <a:t>longtermcare.acl.gov</a:t>
            </a:r>
            <a:r>
              <a:rPr lang="en-US" altLang="en-US" sz="1000" dirty="0"/>
              <a:t>/the-basics/how-much-care-will-you-</a:t>
            </a:r>
            <a:r>
              <a:rPr lang="en-US" altLang="en-US" sz="1000" dirty="0" err="1"/>
              <a:t>need.html</a:t>
            </a:r>
            <a:r>
              <a:rPr lang="en-US" altLang="en-US" sz="1000" dirty="0"/>
              <a:t>, July 11, 2019.</a:t>
            </a:r>
          </a:p>
        </p:txBody>
      </p:sp>
      <p:sp>
        <p:nvSpPr>
          <p:cNvPr id="25" name="Title 1">
            <a:extLst>
              <a:ext uri="{FF2B5EF4-FFF2-40B4-BE49-F238E27FC236}">
                <a16:creationId xmlns:a16="http://schemas.microsoft.com/office/drawing/2014/main" id="{5CE21E47-1C86-3345-B8F2-58EDA884756B}"/>
              </a:ext>
            </a:extLst>
          </p:cNvPr>
          <p:cNvSpPr txBox="1">
            <a:spLocks/>
          </p:cNvSpPr>
          <p:nvPr/>
        </p:nvSpPr>
        <p:spPr>
          <a:xfrm>
            <a:off x="724041" y="637032"/>
            <a:ext cx="11036808" cy="521208"/>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a:lstStyle>
          <a:p>
            <a:r>
              <a:rPr lang="en-US" sz="3000" dirty="0"/>
              <a:t>Gender risk</a:t>
            </a:r>
            <a:endParaRPr lang="en-US" altLang="en-US" sz="3000" dirty="0">
              <a:solidFill>
                <a:schemeClr val="tx2"/>
              </a:solidFill>
            </a:endParaRPr>
          </a:p>
        </p:txBody>
      </p:sp>
      <p:grpSp>
        <p:nvGrpSpPr>
          <p:cNvPr id="24" name="Group 23">
            <a:extLst>
              <a:ext uri="{FF2B5EF4-FFF2-40B4-BE49-F238E27FC236}">
                <a16:creationId xmlns:a16="http://schemas.microsoft.com/office/drawing/2014/main" id="{B43DA4BB-3DF3-044E-AC03-1B1EEA495FE7}"/>
              </a:ext>
            </a:extLst>
          </p:cNvPr>
          <p:cNvGrpSpPr/>
          <p:nvPr/>
        </p:nvGrpSpPr>
        <p:grpSpPr>
          <a:xfrm>
            <a:off x="861967" y="2372390"/>
            <a:ext cx="5546107" cy="2232807"/>
            <a:chOff x="861967" y="2462552"/>
            <a:chExt cx="5546107" cy="2232807"/>
          </a:xfrm>
        </p:grpSpPr>
        <p:grpSp>
          <p:nvGrpSpPr>
            <p:cNvPr id="23" name="Group 22">
              <a:extLst>
                <a:ext uri="{FF2B5EF4-FFF2-40B4-BE49-F238E27FC236}">
                  <a16:creationId xmlns:a16="http://schemas.microsoft.com/office/drawing/2014/main" id="{C7679293-9E04-4644-9774-FC62BA1D5BC9}"/>
                </a:ext>
              </a:extLst>
            </p:cNvPr>
            <p:cNvGrpSpPr/>
            <p:nvPr/>
          </p:nvGrpSpPr>
          <p:grpSpPr>
            <a:xfrm>
              <a:off x="3573061" y="2462552"/>
              <a:ext cx="2835013" cy="2212959"/>
              <a:chOff x="3573061" y="2462552"/>
              <a:chExt cx="2835013" cy="2212959"/>
            </a:xfrm>
          </p:grpSpPr>
          <p:pic>
            <p:nvPicPr>
              <p:cNvPr id="30" name="Picture 29">
                <a:extLst>
                  <a:ext uri="{FF2B5EF4-FFF2-40B4-BE49-F238E27FC236}">
                    <a16:creationId xmlns:a16="http://schemas.microsoft.com/office/drawing/2014/main" id="{64C26E4B-7853-E04C-9265-EB248E5C8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6522" y="2462552"/>
                <a:ext cx="1360343" cy="1552565"/>
              </a:xfrm>
              <a:prstGeom prst="rect">
                <a:avLst/>
              </a:prstGeom>
            </p:spPr>
          </p:pic>
          <p:sp>
            <p:nvSpPr>
              <p:cNvPr id="17" name="TextBox 16">
                <a:extLst>
                  <a:ext uri="{FF2B5EF4-FFF2-40B4-BE49-F238E27FC236}">
                    <a16:creationId xmlns:a16="http://schemas.microsoft.com/office/drawing/2014/main" id="{ABFF0B61-BFAB-774D-BA79-3E694F3519C1}"/>
                  </a:ext>
                </a:extLst>
              </p:cNvPr>
              <p:cNvSpPr txBox="1">
                <a:spLocks noChangeArrowheads="1"/>
              </p:cNvSpPr>
              <p:nvPr/>
            </p:nvSpPr>
            <p:spPr bwMode="auto">
              <a:xfrm>
                <a:off x="3573061" y="3936847"/>
                <a:ext cx="28350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Aft>
                    <a:spcPts val="1200"/>
                  </a:spcAft>
                </a:pPr>
                <a:r>
                  <a:rPr lang="en-US" altLang="en-US" sz="2000" b="1" dirty="0">
                    <a:solidFill>
                      <a:srgbClr val="00747B"/>
                    </a:solidFill>
                  </a:rPr>
                  <a:t>60% of the time</a:t>
                </a:r>
                <a:r>
                  <a:rPr lang="en-US" altLang="en-US" sz="2400" b="1" dirty="0">
                    <a:solidFill>
                      <a:srgbClr val="00747B"/>
                    </a:solidFill>
                  </a:rPr>
                  <a:t>, </a:t>
                </a:r>
                <a:r>
                  <a:rPr lang="en-US" altLang="en-US" dirty="0"/>
                  <a:t>the </a:t>
                </a:r>
                <a:br>
                  <a:rPr lang="en-US" altLang="en-US" dirty="0"/>
                </a:br>
                <a:r>
                  <a:rPr lang="en-US" altLang="en-US" dirty="0"/>
                  <a:t>caregiver was a woman.</a:t>
                </a:r>
                <a:r>
                  <a:rPr lang="en-US" altLang="en-US" baseline="30000" dirty="0"/>
                  <a:t>1</a:t>
                </a:r>
              </a:p>
            </p:txBody>
          </p:sp>
        </p:grpSp>
        <p:grpSp>
          <p:nvGrpSpPr>
            <p:cNvPr id="13" name="Group 12">
              <a:extLst>
                <a:ext uri="{FF2B5EF4-FFF2-40B4-BE49-F238E27FC236}">
                  <a16:creationId xmlns:a16="http://schemas.microsoft.com/office/drawing/2014/main" id="{844DE8B7-2E26-034D-B8F6-82E29788C22B}"/>
                </a:ext>
              </a:extLst>
            </p:cNvPr>
            <p:cNvGrpSpPr/>
            <p:nvPr/>
          </p:nvGrpSpPr>
          <p:grpSpPr>
            <a:xfrm>
              <a:off x="1229543" y="2608930"/>
              <a:ext cx="2195512" cy="1456929"/>
              <a:chOff x="1229543" y="2608930"/>
              <a:chExt cx="2195512" cy="1456929"/>
            </a:xfrm>
          </p:grpSpPr>
          <p:pic>
            <p:nvPicPr>
              <p:cNvPr id="28" name="Picture 27">
                <a:extLst>
                  <a:ext uri="{FF2B5EF4-FFF2-40B4-BE49-F238E27FC236}">
                    <a16:creationId xmlns:a16="http://schemas.microsoft.com/office/drawing/2014/main" id="{BC42D4E8-2F3F-2749-8721-3CCC0FFE64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543" y="2608930"/>
                <a:ext cx="2195512" cy="1456929"/>
              </a:xfrm>
              <a:prstGeom prst="rect">
                <a:avLst/>
              </a:prstGeom>
            </p:spPr>
          </p:pic>
          <p:sp>
            <p:nvSpPr>
              <p:cNvPr id="29" name="TextBox 28">
                <a:extLst>
                  <a:ext uri="{FF2B5EF4-FFF2-40B4-BE49-F238E27FC236}">
                    <a16:creationId xmlns:a16="http://schemas.microsoft.com/office/drawing/2014/main" id="{6A86FDD4-6D54-F54F-842F-67F481B0C4C1}"/>
                  </a:ext>
                </a:extLst>
              </p:cNvPr>
              <p:cNvSpPr txBox="1"/>
              <p:nvPr/>
            </p:nvSpPr>
            <p:spPr>
              <a:xfrm>
                <a:off x="1590697" y="3000110"/>
                <a:ext cx="1280625" cy="523220"/>
              </a:xfrm>
              <a:prstGeom prst="rect">
                <a:avLst/>
              </a:prstGeom>
              <a:noFill/>
            </p:spPr>
            <p:txBody>
              <a:bodyPr wrap="square" lIns="0" tIns="0" rIns="0" bIns="0" rtlCol="0">
                <a:spAutoFit/>
              </a:bodyPr>
              <a:lstStyle/>
              <a:p>
                <a:pPr algn="l"/>
                <a:r>
                  <a:rPr lang="en-US" sz="3400" b="1" dirty="0">
                    <a:solidFill>
                      <a:schemeClr val="bg1"/>
                    </a:solidFill>
                    <a:latin typeface="Roboto Condensed" pitchFamily="2" charset="0"/>
                    <a:ea typeface="Roboto Condensed" pitchFamily="2" charset="0"/>
                    <a:cs typeface="Arial" panose="020B0604020202020204" pitchFamily="34" charset="0"/>
                  </a:rPr>
                  <a:t>43.9%</a:t>
                </a:r>
              </a:p>
            </p:txBody>
          </p:sp>
        </p:grpSp>
        <p:sp>
          <p:nvSpPr>
            <p:cNvPr id="31" name="TextBox 11">
              <a:extLst>
                <a:ext uri="{FF2B5EF4-FFF2-40B4-BE49-F238E27FC236}">
                  <a16:creationId xmlns:a16="http://schemas.microsoft.com/office/drawing/2014/main" id="{B4F407CC-B977-B84A-A989-02201FDD653B}"/>
                </a:ext>
              </a:extLst>
            </p:cNvPr>
            <p:cNvSpPr txBox="1">
              <a:spLocks noChangeArrowheads="1"/>
            </p:cNvSpPr>
            <p:nvPr/>
          </p:nvSpPr>
          <p:spPr bwMode="auto">
            <a:xfrm>
              <a:off x="861967" y="3987473"/>
              <a:ext cx="28350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altLang="en-US" dirty="0"/>
                <a:t>Americans have </a:t>
              </a:r>
              <a:r>
                <a:rPr lang="en-US" altLang="en-US" sz="2000" b="1" dirty="0">
                  <a:solidFill>
                    <a:srgbClr val="00747B"/>
                  </a:solidFill>
                </a:rPr>
                <a:t>provided unpaid care </a:t>
              </a:r>
              <a:r>
                <a:rPr lang="en-US" altLang="en-US" dirty="0"/>
                <a:t>to an adult.</a:t>
              </a:r>
              <a:r>
                <a:rPr lang="en-US" altLang="en-US" baseline="30000" dirty="0"/>
                <a:t>1</a:t>
              </a:r>
              <a:endParaRPr lang="en-US" altLang="en-US" dirty="0"/>
            </a:p>
          </p:txBody>
        </p:sp>
      </p:grpSp>
      <p:grpSp>
        <p:nvGrpSpPr>
          <p:cNvPr id="27" name="Group 26">
            <a:extLst>
              <a:ext uri="{FF2B5EF4-FFF2-40B4-BE49-F238E27FC236}">
                <a16:creationId xmlns:a16="http://schemas.microsoft.com/office/drawing/2014/main" id="{0F8FB18A-981E-E548-9E10-EEBFF050FAA6}"/>
              </a:ext>
            </a:extLst>
          </p:cNvPr>
          <p:cNvGrpSpPr/>
          <p:nvPr/>
        </p:nvGrpSpPr>
        <p:grpSpPr>
          <a:xfrm>
            <a:off x="6858000" y="1600200"/>
            <a:ext cx="3963996" cy="3348554"/>
            <a:chOff x="6858000" y="1690362"/>
            <a:chExt cx="3963996" cy="3348554"/>
          </a:xfrm>
        </p:grpSpPr>
        <p:pic>
          <p:nvPicPr>
            <p:cNvPr id="21" name="Picture 20">
              <a:extLst>
                <a:ext uri="{FF2B5EF4-FFF2-40B4-BE49-F238E27FC236}">
                  <a16:creationId xmlns:a16="http://schemas.microsoft.com/office/drawing/2014/main" id="{E023557A-434A-E441-808B-31072B2AED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6287" y="2842850"/>
              <a:ext cx="1710559" cy="916294"/>
            </a:xfrm>
            <a:prstGeom prst="rect">
              <a:avLst/>
            </a:prstGeom>
          </p:spPr>
        </p:pic>
        <p:pic>
          <p:nvPicPr>
            <p:cNvPr id="22" name="Picture 21">
              <a:extLst>
                <a:ext uri="{FF2B5EF4-FFF2-40B4-BE49-F238E27FC236}">
                  <a16:creationId xmlns:a16="http://schemas.microsoft.com/office/drawing/2014/main" id="{2BCFA917-8D9D-B948-8771-4B9BA420C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6265" y="3006113"/>
              <a:ext cx="1034132" cy="589768"/>
            </a:xfrm>
            <a:prstGeom prst="rect">
              <a:avLst/>
            </a:prstGeom>
          </p:spPr>
        </p:pic>
        <p:sp>
          <p:nvSpPr>
            <p:cNvPr id="7" name="Rectangle 6">
              <a:extLst>
                <a:ext uri="{FF2B5EF4-FFF2-40B4-BE49-F238E27FC236}">
                  <a16:creationId xmlns:a16="http://schemas.microsoft.com/office/drawing/2014/main" id="{946D878E-B8EF-7F42-B410-03313FF4FE43}"/>
                </a:ext>
              </a:extLst>
            </p:cNvPr>
            <p:cNvSpPr/>
            <p:nvPr/>
          </p:nvSpPr>
          <p:spPr>
            <a:xfrm>
              <a:off x="7240598" y="1690362"/>
              <a:ext cx="3581398" cy="830997"/>
            </a:xfrm>
            <a:prstGeom prst="rect">
              <a:avLst/>
            </a:prstGeom>
          </p:spPr>
          <p:txBody>
            <a:bodyPr wrap="square">
              <a:spAutoFit/>
            </a:bodyPr>
            <a:lstStyle/>
            <a:p>
              <a:pPr algn="ctr"/>
              <a:r>
                <a:rPr lang="en-US" altLang="en-US" sz="2400" dirty="0">
                  <a:solidFill>
                    <a:srgbClr val="C00000"/>
                  </a:solidFill>
                  <a:latin typeface="Georgia" panose="02040502050405020303" pitchFamily="18" charset="0"/>
                </a:rPr>
                <a:t>Women need care   longer than men</a:t>
              </a:r>
            </a:p>
          </p:txBody>
        </p:sp>
        <p:sp>
          <p:nvSpPr>
            <p:cNvPr id="8" name="Rectangle 7">
              <a:extLst>
                <a:ext uri="{FF2B5EF4-FFF2-40B4-BE49-F238E27FC236}">
                  <a16:creationId xmlns:a16="http://schemas.microsoft.com/office/drawing/2014/main" id="{7FF827CC-ED49-2545-ADBA-B371335DBDE1}"/>
                </a:ext>
              </a:extLst>
            </p:cNvPr>
            <p:cNvSpPr/>
            <p:nvPr/>
          </p:nvSpPr>
          <p:spPr>
            <a:xfrm>
              <a:off x="7524620" y="4015117"/>
              <a:ext cx="3235777" cy="984885"/>
            </a:xfrm>
            <a:prstGeom prst="rect">
              <a:avLst/>
            </a:prstGeom>
          </p:spPr>
          <p:txBody>
            <a:bodyPr wrap="square">
              <a:spAutoFit/>
            </a:bodyPr>
            <a:lstStyle/>
            <a:p>
              <a:pPr algn="ctr"/>
              <a:r>
                <a:rPr lang="en-US" altLang="en-US" dirty="0"/>
                <a:t>Women typically need long-term care services for </a:t>
              </a:r>
              <a:r>
                <a:rPr lang="en-US" altLang="en-US" sz="2000" b="1" dirty="0">
                  <a:solidFill>
                    <a:srgbClr val="00747B"/>
                  </a:solidFill>
                </a:rPr>
                <a:t>1.5 years longer than men</a:t>
              </a:r>
              <a:r>
                <a:rPr lang="en-US" altLang="en-US" sz="2000" dirty="0">
                  <a:solidFill>
                    <a:srgbClr val="00747B"/>
                  </a:solidFill>
                </a:rPr>
                <a:t>.</a:t>
              </a:r>
              <a:r>
                <a:rPr lang="en-US" altLang="en-US" sz="2000" baseline="30000" dirty="0"/>
                <a:t> </a:t>
              </a:r>
              <a:r>
                <a:rPr lang="en-US" altLang="en-US" sz="2000" baseline="30000" dirty="0">
                  <a:solidFill>
                    <a:srgbClr val="00747B"/>
                  </a:solidFill>
                </a:rPr>
                <a:t>2</a:t>
              </a:r>
              <a:endParaRPr lang="en-US" altLang="en-US" sz="2000" dirty="0">
                <a:solidFill>
                  <a:srgbClr val="00747B"/>
                </a:solidFill>
              </a:endParaRPr>
            </a:p>
          </p:txBody>
        </p:sp>
        <p:cxnSp>
          <p:nvCxnSpPr>
            <p:cNvPr id="10" name="Straight Connector 9">
              <a:extLst>
                <a:ext uri="{FF2B5EF4-FFF2-40B4-BE49-F238E27FC236}">
                  <a16:creationId xmlns:a16="http://schemas.microsoft.com/office/drawing/2014/main" id="{CA63696F-FAE7-3B4B-9F80-C7813ECAC712}"/>
                </a:ext>
              </a:extLst>
            </p:cNvPr>
            <p:cNvCxnSpPr>
              <a:cxnSpLocks/>
            </p:cNvCxnSpPr>
            <p:nvPr/>
          </p:nvCxnSpPr>
          <p:spPr>
            <a:xfrm>
              <a:off x="6858000" y="1729276"/>
              <a:ext cx="0" cy="3309640"/>
            </a:xfrm>
            <a:prstGeom prst="line">
              <a:avLst/>
            </a:prstGeom>
            <a:ln w="3175">
              <a:solidFill>
                <a:schemeClr val="tx2"/>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905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9D972C-2C72-774C-AEC1-CC0DE5CD657A}"/>
              </a:ext>
            </a:extLst>
          </p:cNvPr>
          <p:cNvSpPr>
            <a:spLocks noGrp="1"/>
          </p:cNvSpPr>
          <p:nvPr>
            <p:ph type="body" sz="quarter" idx="10"/>
          </p:nvPr>
        </p:nvSpPr>
        <p:spPr>
          <a:xfrm>
            <a:off x="1143000" y="1981743"/>
            <a:ext cx="5068614" cy="990600"/>
          </a:xfrm>
        </p:spPr>
        <p:txBody>
          <a:bodyPr/>
          <a:lstStyle/>
          <a:p>
            <a:r>
              <a:rPr lang="en-US" dirty="0"/>
              <a:t>Proactive planning</a:t>
            </a:r>
          </a:p>
        </p:txBody>
      </p:sp>
      <p:pic>
        <p:nvPicPr>
          <p:cNvPr id="6" name="Picture Placeholder 5">
            <a:extLst>
              <a:ext uri="{FF2B5EF4-FFF2-40B4-BE49-F238E27FC236}">
                <a16:creationId xmlns:a16="http://schemas.microsoft.com/office/drawing/2014/main" id="{88E5CFF2-E953-0D48-9E21-42DC1D0B5B9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3550" t="-436" b="436"/>
          <a:stretch/>
        </p:blipFill>
        <p:spPr>
          <a:xfrm>
            <a:off x="6211614" y="0"/>
            <a:ext cx="5980386" cy="5980176"/>
          </a:xfrm>
          <a:prstGeom prst="rect">
            <a:avLst/>
          </a:prstGeom>
        </p:spPr>
      </p:pic>
    </p:spTree>
    <p:extLst>
      <p:ext uri="{BB962C8B-B14F-4D97-AF65-F5344CB8AC3E}">
        <p14:creationId xmlns:p14="http://schemas.microsoft.com/office/powerpoint/2010/main" val="297406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528E7223-3623-472E-BCF7-9A865E5CF6B6}"/>
              </a:ext>
            </a:extLst>
          </p:cNvPr>
          <p:cNvSpPr txBox="1"/>
          <p:nvPr/>
        </p:nvSpPr>
        <p:spPr>
          <a:xfrm>
            <a:off x="3456817" y="2438400"/>
            <a:ext cx="5030320" cy="861774"/>
          </a:xfrm>
          <a:prstGeom prst="rect">
            <a:avLst/>
          </a:prstGeom>
          <a:noFill/>
        </p:spPr>
        <p:txBody>
          <a:bodyPr wrap="square" lIns="0" tIns="0" rIns="0" bIns="0" rtlCol="0">
            <a:spAutoFit/>
          </a:bodyPr>
          <a:lstStyle/>
          <a:p>
            <a:pPr algn="l"/>
            <a:r>
              <a:rPr lang="en-US" sz="2800" dirty="0">
                <a:cs typeface="Arial" panose="020B0604020202020204" pitchFamily="34" charset="0"/>
              </a:rPr>
              <a:t>Share your thoughts with me about long-term care. </a:t>
            </a:r>
          </a:p>
        </p:txBody>
      </p:sp>
      <p:cxnSp>
        <p:nvCxnSpPr>
          <p:cNvPr id="15" name="Straight Connector 14">
            <a:extLst>
              <a:ext uri="{FF2B5EF4-FFF2-40B4-BE49-F238E27FC236}">
                <a16:creationId xmlns:a16="http://schemas.microsoft.com/office/drawing/2014/main" id="{C6AF03B1-D47C-5844-B6C1-C6CF7323ACCD}"/>
              </a:ext>
            </a:extLst>
          </p:cNvPr>
          <p:cNvCxnSpPr>
            <a:cxnSpLocks/>
          </p:cNvCxnSpPr>
          <p:nvPr/>
        </p:nvCxnSpPr>
        <p:spPr>
          <a:xfrm flipH="1">
            <a:off x="513954" y="-457200"/>
            <a:ext cx="10916046" cy="0"/>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DF946A9A-E809-DE4E-8CCA-332327D5DC2E}"/>
              </a:ext>
            </a:extLst>
          </p:cNvPr>
          <p:cNvSpPr txBox="1">
            <a:spLocks/>
          </p:cNvSpPr>
          <p:nvPr/>
        </p:nvSpPr>
        <p:spPr>
          <a:xfrm>
            <a:off x="577596" y="609600"/>
            <a:ext cx="11036808" cy="521208"/>
          </a:xfrm>
          <a:prstGeom prst="rect">
            <a:avLst/>
          </a:prstGeom>
        </p:spPr>
        <p:txBody>
          <a:bodyPr/>
          <a:lstStyle>
            <a:lvl1pPr algn="l" defTabSz="914400" rtl="0" eaLnBrk="1" latinLnBrk="0" hangingPunct="1">
              <a:lnSpc>
                <a:spcPct val="100000"/>
              </a:lnSpc>
              <a:spcBef>
                <a:spcPct val="0"/>
              </a:spcBef>
              <a:buNone/>
              <a:defRPr sz="3400" kern="1200" baseline="0">
                <a:solidFill>
                  <a:schemeClr val="tx1"/>
                </a:solidFill>
                <a:latin typeface="Georgia" panose="02040502050405020303" pitchFamily="18" charset="0"/>
                <a:ea typeface="+mj-ea"/>
                <a:cs typeface="+mj-cs"/>
              </a:defRPr>
            </a:lvl1pPr>
          </a:lstStyle>
          <a:p>
            <a:r>
              <a:rPr lang="en-US" sz="3000" dirty="0">
                <a:solidFill>
                  <a:schemeClr val="accent1"/>
                </a:solidFill>
              </a:rPr>
              <a:t>Conversation starter</a:t>
            </a:r>
          </a:p>
        </p:txBody>
      </p:sp>
      <p:grpSp>
        <p:nvGrpSpPr>
          <p:cNvPr id="22" name="Group 21">
            <a:extLst>
              <a:ext uri="{FF2B5EF4-FFF2-40B4-BE49-F238E27FC236}">
                <a16:creationId xmlns:a16="http://schemas.microsoft.com/office/drawing/2014/main" id="{DB8FC598-3F58-9F40-8033-23A36324B16B}"/>
              </a:ext>
            </a:extLst>
          </p:cNvPr>
          <p:cNvGrpSpPr/>
          <p:nvPr/>
        </p:nvGrpSpPr>
        <p:grpSpPr>
          <a:xfrm>
            <a:off x="1889798" y="2349673"/>
            <a:ext cx="1052187" cy="1052187"/>
            <a:chOff x="8956111" y="876823"/>
            <a:chExt cx="1227550" cy="1227550"/>
          </a:xfrm>
        </p:grpSpPr>
        <p:sp>
          <p:nvSpPr>
            <p:cNvPr id="24" name="Rectangle 23">
              <a:extLst>
                <a:ext uri="{FF2B5EF4-FFF2-40B4-BE49-F238E27FC236}">
                  <a16:creationId xmlns:a16="http://schemas.microsoft.com/office/drawing/2014/main" id="{DEAFC1DD-CA15-9048-9E22-373DDBCFD100}"/>
                </a:ext>
              </a:extLst>
            </p:cNvPr>
            <p:cNvSpPr/>
            <p:nvPr/>
          </p:nvSpPr>
          <p:spPr>
            <a:xfrm>
              <a:off x="8956111" y="876823"/>
              <a:ext cx="1227550" cy="1227550"/>
            </a:xfrm>
            <a:prstGeom prst="rect">
              <a:avLst/>
            </a:prstGeom>
            <a:solidFill>
              <a:schemeClr val="accent1"/>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picture containing drawing&#10;&#10;Description automatically generated">
              <a:extLst>
                <a:ext uri="{FF2B5EF4-FFF2-40B4-BE49-F238E27FC236}">
                  <a16:creationId xmlns:a16="http://schemas.microsoft.com/office/drawing/2014/main" id="{3FABBCD2-0CC3-9145-A505-6E3CC7F60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499" y="1135692"/>
              <a:ext cx="739167" cy="689889"/>
            </a:xfrm>
            <a:prstGeom prst="rect">
              <a:avLst/>
            </a:prstGeom>
            <a:noFill/>
            <a:ln>
              <a:noFill/>
            </a:ln>
          </p:spPr>
        </p:pic>
      </p:grpSp>
      <p:cxnSp>
        <p:nvCxnSpPr>
          <p:cNvPr id="26" name="Straight Connector 25">
            <a:extLst>
              <a:ext uri="{FF2B5EF4-FFF2-40B4-BE49-F238E27FC236}">
                <a16:creationId xmlns:a16="http://schemas.microsoft.com/office/drawing/2014/main" id="{C0983F1A-7D79-C744-A8F7-3B1265F52F8E}"/>
              </a:ext>
            </a:extLst>
          </p:cNvPr>
          <p:cNvCxnSpPr>
            <a:cxnSpLocks/>
          </p:cNvCxnSpPr>
          <p:nvPr/>
        </p:nvCxnSpPr>
        <p:spPr>
          <a:xfrm flipH="1">
            <a:off x="3195702" y="2362200"/>
            <a:ext cx="4698" cy="1047431"/>
          </a:xfrm>
          <a:prstGeom prst="line">
            <a:avLst/>
          </a:prstGeom>
          <a:ln w="9525">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99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F5023-B6EA-D741-86D8-0A9707AD5489}"/>
              </a:ext>
            </a:extLst>
          </p:cNvPr>
          <p:cNvSpPr>
            <a:spLocks noGrp="1"/>
          </p:cNvSpPr>
          <p:nvPr>
            <p:ph type="title"/>
          </p:nvPr>
        </p:nvSpPr>
        <p:spPr>
          <a:xfrm>
            <a:off x="571641" y="827626"/>
            <a:ext cx="11036808" cy="521208"/>
          </a:xfrm>
        </p:spPr>
        <p:txBody>
          <a:bodyPr/>
          <a:lstStyle/>
          <a:p>
            <a:r>
              <a:rPr lang="en-US" sz="3000" dirty="0">
                <a:solidFill>
                  <a:schemeClr val="accent1"/>
                </a:solidFill>
              </a:rPr>
              <a:t>Clients have misconceptions about LTC, such as: </a:t>
            </a:r>
          </a:p>
        </p:txBody>
      </p:sp>
      <p:sp>
        <p:nvSpPr>
          <p:cNvPr id="20" name="Rectangle 19">
            <a:extLst>
              <a:ext uri="{FF2B5EF4-FFF2-40B4-BE49-F238E27FC236}">
                <a16:creationId xmlns:a16="http://schemas.microsoft.com/office/drawing/2014/main" id="{ECA37100-B6FB-764C-B057-E13412221B20}"/>
              </a:ext>
            </a:extLst>
          </p:cNvPr>
          <p:cNvSpPr/>
          <p:nvPr/>
        </p:nvSpPr>
        <p:spPr>
          <a:xfrm>
            <a:off x="660933" y="5422701"/>
            <a:ext cx="10769068" cy="784830"/>
          </a:xfrm>
          <a:prstGeom prst="rect">
            <a:avLst/>
          </a:prstGeom>
        </p:spPr>
        <p:txBody>
          <a:bodyPr wrap="square">
            <a:spAutoFit/>
          </a:bodyPr>
          <a:lstStyle/>
          <a:p>
            <a:pPr defTabSz="114300"/>
            <a:r>
              <a:rPr lang="en-US" altLang="en-US" sz="900" baseline="30000" dirty="0"/>
              <a:t>1 </a:t>
            </a:r>
            <a:r>
              <a:rPr lang="en-US" altLang="en-US" sz="900" dirty="0"/>
              <a:t>Source: United States Census Bureau, “Living Longer: Historical and Projected Gains to Life Expectancy, 1960-2060,” April, 2019, https://www.census.gov/content/dam/Census/library/</a:t>
            </a:r>
            <a:br>
              <a:rPr lang="en-US" altLang="en-US" sz="900" dirty="0"/>
            </a:br>
            <a:r>
              <a:rPr lang="en-US" altLang="en-US" sz="900" dirty="0"/>
              <a:t>   working- papers/2019/demo/paa19_medina_sabo.pdf. 2019; https://www.census.gov/content/dam/Census/library/working-papers/2019/demo/paa19_medina_sabo.pdf.                                                                                                                                                                                                                                   </a:t>
            </a:r>
            <a:r>
              <a:rPr lang="en-US" altLang="en-US" sz="900" baseline="30000" dirty="0"/>
              <a:t>2 </a:t>
            </a:r>
            <a:r>
              <a:rPr lang="en-US" altLang="en-US" sz="900" dirty="0"/>
              <a:t>LTCG, “2018 Lincoln Financial Cost of Care Survey," March 2019, https://www.whatcarecosts.com/lincoln.For a printed copy, call 877-ASK-LINCOLN.</a:t>
            </a:r>
          </a:p>
          <a:p>
            <a:pPr marL="57150" indent="-57150" defTabSz="114300"/>
            <a:r>
              <a:rPr lang="en-US" altLang="en-US" sz="900" baseline="30000" dirty="0"/>
              <a:t>3 </a:t>
            </a:r>
            <a:r>
              <a:rPr lang="en-US" altLang="en-US" sz="900" dirty="0" err="1"/>
              <a:t>Versta</a:t>
            </a:r>
            <a:r>
              <a:rPr lang="en-US" altLang="en-US" sz="900" dirty="0"/>
              <a:t> Research, “2017 LTC Marketing and Thought Leadership Research, Findings from Surveys of Advisors and Consumers,             http://newsroom.lfg.com/sites/lfg.newshq.businesswire.com/files/doc_library/file/Lincoln_LTC_Study_Part_1_Final_02.21.18.pdf, October 2017.</a:t>
            </a:r>
          </a:p>
        </p:txBody>
      </p:sp>
      <p:grpSp>
        <p:nvGrpSpPr>
          <p:cNvPr id="17" name="Group 16">
            <a:extLst>
              <a:ext uri="{FF2B5EF4-FFF2-40B4-BE49-F238E27FC236}">
                <a16:creationId xmlns:a16="http://schemas.microsoft.com/office/drawing/2014/main" id="{32D95BEA-F9CC-F642-8B7C-07C7A3F275A7}"/>
              </a:ext>
            </a:extLst>
          </p:cNvPr>
          <p:cNvGrpSpPr/>
          <p:nvPr/>
        </p:nvGrpSpPr>
        <p:grpSpPr>
          <a:xfrm>
            <a:off x="3491459" y="1670340"/>
            <a:ext cx="2379656" cy="1143344"/>
            <a:chOff x="3381725" y="1671458"/>
            <a:chExt cx="2379656" cy="1143344"/>
          </a:xfrm>
        </p:grpSpPr>
        <p:sp>
          <p:nvSpPr>
            <p:cNvPr id="30" name="TextBox 29">
              <a:extLst>
                <a:ext uri="{FF2B5EF4-FFF2-40B4-BE49-F238E27FC236}">
                  <a16:creationId xmlns:a16="http://schemas.microsoft.com/office/drawing/2014/main" id="{EE9FB55E-91F1-C145-B939-A81140222E58}"/>
                </a:ext>
              </a:extLst>
            </p:cNvPr>
            <p:cNvSpPr txBox="1"/>
            <p:nvPr/>
          </p:nvSpPr>
          <p:spPr>
            <a:xfrm>
              <a:off x="3381725" y="2260804"/>
              <a:ext cx="2379656" cy="553998"/>
            </a:xfrm>
            <a:prstGeom prst="rect">
              <a:avLst/>
            </a:prstGeom>
            <a:noFill/>
          </p:spPr>
          <p:txBody>
            <a:bodyPr wrap="square" lIns="0" tIns="0" rIns="0" bIns="0" rtlCol="0">
              <a:spAutoFit/>
            </a:bodyPr>
            <a:lstStyle/>
            <a:p>
              <a:pPr algn="ctr"/>
              <a:r>
                <a:rPr lang="en-US" b="1" kern="800" dirty="0">
                  <a:solidFill>
                    <a:schemeClr val="tx1">
                      <a:lumMod val="85000"/>
                      <a:lumOff val="15000"/>
                    </a:schemeClr>
                  </a:solidFill>
                  <a:cs typeface="Arial" panose="020B0604020202020204" pitchFamily="34" charset="0"/>
                </a:rPr>
                <a:t>“Medicare and Medicaid have me covered.” </a:t>
              </a:r>
            </a:p>
          </p:txBody>
        </p:sp>
        <p:sp>
          <p:nvSpPr>
            <p:cNvPr id="41" name="Oval 40">
              <a:extLst>
                <a:ext uri="{FF2B5EF4-FFF2-40B4-BE49-F238E27FC236}">
                  <a16:creationId xmlns:a16="http://schemas.microsoft.com/office/drawing/2014/main" id="{AB480840-004B-A345-8E3D-8EE582BFAC65}"/>
                </a:ext>
              </a:extLst>
            </p:cNvPr>
            <p:cNvSpPr/>
            <p:nvPr/>
          </p:nvSpPr>
          <p:spPr>
            <a:xfrm>
              <a:off x="4351466" y="1671458"/>
              <a:ext cx="440175" cy="440175"/>
            </a:xfrm>
            <a:prstGeom prst="ellipse">
              <a:avLst/>
            </a:prstGeom>
            <a:noFill/>
            <a:ln w="317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grpSp>
      <p:grpSp>
        <p:nvGrpSpPr>
          <p:cNvPr id="18" name="Group 17">
            <a:extLst>
              <a:ext uri="{FF2B5EF4-FFF2-40B4-BE49-F238E27FC236}">
                <a16:creationId xmlns:a16="http://schemas.microsoft.com/office/drawing/2014/main" id="{CCFE4A66-B3BB-E04C-9F8C-9DF87E714E5C}"/>
              </a:ext>
            </a:extLst>
          </p:cNvPr>
          <p:cNvGrpSpPr/>
          <p:nvPr/>
        </p:nvGrpSpPr>
        <p:grpSpPr>
          <a:xfrm>
            <a:off x="6547847" y="1704069"/>
            <a:ext cx="1892233" cy="1104336"/>
            <a:chOff x="6547847" y="1704069"/>
            <a:chExt cx="1892233" cy="1104336"/>
          </a:xfrm>
        </p:grpSpPr>
        <p:sp>
          <p:nvSpPr>
            <p:cNvPr id="34" name="TextBox 33">
              <a:extLst>
                <a:ext uri="{FF2B5EF4-FFF2-40B4-BE49-F238E27FC236}">
                  <a16:creationId xmlns:a16="http://schemas.microsoft.com/office/drawing/2014/main" id="{E44F013F-756B-CC48-AC92-12217DCDDC54}"/>
                </a:ext>
              </a:extLst>
            </p:cNvPr>
            <p:cNvSpPr txBox="1"/>
            <p:nvPr/>
          </p:nvSpPr>
          <p:spPr>
            <a:xfrm>
              <a:off x="6547847" y="2254407"/>
              <a:ext cx="1892233" cy="553998"/>
            </a:xfrm>
            <a:prstGeom prst="rect">
              <a:avLst/>
            </a:prstGeom>
            <a:noFill/>
          </p:spPr>
          <p:txBody>
            <a:bodyPr wrap="square" lIns="0" tIns="0" rIns="0" bIns="0" rtlCol="0">
              <a:spAutoFit/>
            </a:bodyPr>
            <a:lstStyle/>
            <a:p>
              <a:pPr algn="ctr"/>
              <a:r>
                <a:rPr lang="en-US" b="1" kern="800" dirty="0">
                  <a:solidFill>
                    <a:schemeClr val="tx1">
                      <a:lumMod val="85000"/>
                      <a:lumOff val="15000"/>
                    </a:schemeClr>
                  </a:solidFill>
                  <a:cs typeface="Arial" panose="020B0604020202020204" pitchFamily="34" charset="0"/>
                </a:rPr>
                <a:t>“That’s what my savings are for.”</a:t>
              </a:r>
            </a:p>
          </p:txBody>
        </p:sp>
        <p:sp>
          <p:nvSpPr>
            <p:cNvPr id="42" name="Oval 41">
              <a:extLst>
                <a:ext uri="{FF2B5EF4-FFF2-40B4-BE49-F238E27FC236}">
                  <a16:creationId xmlns:a16="http://schemas.microsoft.com/office/drawing/2014/main" id="{089A51DC-AE6E-B542-9AE4-5F6ACA0B69C8}"/>
                </a:ext>
              </a:extLst>
            </p:cNvPr>
            <p:cNvSpPr/>
            <p:nvPr/>
          </p:nvSpPr>
          <p:spPr>
            <a:xfrm>
              <a:off x="7273877" y="1704069"/>
              <a:ext cx="440175" cy="440175"/>
            </a:xfrm>
            <a:prstGeom prst="ellipse">
              <a:avLst/>
            </a:prstGeom>
            <a:noFill/>
            <a:ln w="317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grpSp>
      <p:grpSp>
        <p:nvGrpSpPr>
          <p:cNvPr id="19" name="Group 18">
            <a:extLst>
              <a:ext uri="{FF2B5EF4-FFF2-40B4-BE49-F238E27FC236}">
                <a16:creationId xmlns:a16="http://schemas.microsoft.com/office/drawing/2014/main" id="{0F6E7C87-7C74-E849-9D1A-7B88AD0D3BC0}"/>
              </a:ext>
            </a:extLst>
          </p:cNvPr>
          <p:cNvGrpSpPr/>
          <p:nvPr/>
        </p:nvGrpSpPr>
        <p:grpSpPr>
          <a:xfrm>
            <a:off x="9116812" y="1714805"/>
            <a:ext cx="2203193" cy="1087954"/>
            <a:chOff x="9116812" y="1714805"/>
            <a:chExt cx="2203193" cy="1087954"/>
          </a:xfrm>
        </p:grpSpPr>
        <p:sp>
          <p:nvSpPr>
            <p:cNvPr id="38" name="TextBox 37">
              <a:extLst>
                <a:ext uri="{FF2B5EF4-FFF2-40B4-BE49-F238E27FC236}">
                  <a16:creationId xmlns:a16="http://schemas.microsoft.com/office/drawing/2014/main" id="{417E3127-CDCF-2443-A728-1881213CF62B}"/>
                </a:ext>
              </a:extLst>
            </p:cNvPr>
            <p:cNvSpPr txBox="1"/>
            <p:nvPr/>
          </p:nvSpPr>
          <p:spPr>
            <a:xfrm>
              <a:off x="9116812" y="2248761"/>
              <a:ext cx="2203193" cy="553998"/>
            </a:xfrm>
            <a:prstGeom prst="rect">
              <a:avLst/>
            </a:prstGeom>
            <a:noFill/>
          </p:spPr>
          <p:txBody>
            <a:bodyPr wrap="square" lIns="0" tIns="0" rIns="0" bIns="0" rtlCol="0">
              <a:spAutoFit/>
            </a:bodyPr>
            <a:lstStyle/>
            <a:p>
              <a:pPr algn="ctr"/>
              <a:r>
                <a:rPr lang="en-US" b="1" kern="800" dirty="0">
                  <a:solidFill>
                    <a:schemeClr val="tx1">
                      <a:lumMod val="85000"/>
                      <a:lumOff val="15000"/>
                    </a:schemeClr>
                  </a:solidFill>
                  <a:cs typeface="Arial" panose="020B0604020202020204" pitchFamily="34" charset="0"/>
                </a:rPr>
                <a:t>“My family will be able to take care of me.”</a:t>
              </a:r>
            </a:p>
          </p:txBody>
        </p:sp>
        <p:sp>
          <p:nvSpPr>
            <p:cNvPr id="43" name="Oval 42">
              <a:extLst>
                <a:ext uri="{FF2B5EF4-FFF2-40B4-BE49-F238E27FC236}">
                  <a16:creationId xmlns:a16="http://schemas.microsoft.com/office/drawing/2014/main" id="{BDF20CB1-4FBD-BF49-924A-FE613128356B}"/>
                </a:ext>
              </a:extLst>
            </p:cNvPr>
            <p:cNvSpPr/>
            <p:nvPr/>
          </p:nvSpPr>
          <p:spPr>
            <a:xfrm>
              <a:off x="10060063" y="1714805"/>
              <a:ext cx="440175" cy="440175"/>
            </a:xfrm>
            <a:prstGeom prst="ellipse">
              <a:avLst/>
            </a:prstGeom>
            <a:noFill/>
            <a:ln w="317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a:t>
              </a:r>
            </a:p>
          </p:txBody>
        </p:sp>
      </p:grpSp>
      <p:grpSp>
        <p:nvGrpSpPr>
          <p:cNvPr id="16" name="Group 15">
            <a:extLst>
              <a:ext uri="{FF2B5EF4-FFF2-40B4-BE49-F238E27FC236}">
                <a16:creationId xmlns:a16="http://schemas.microsoft.com/office/drawing/2014/main" id="{92C63460-DEC7-F947-84F6-DAB5E22995E3}"/>
              </a:ext>
            </a:extLst>
          </p:cNvPr>
          <p:cNvGrpSpPr/>
          <p:nvPr/>
        </p:nvGrpSpPr>
        <p:grpSpPr>
          <a:xfrm>
            <a:off x="686662" y="1670339"/>
            <a:ext cx="1808435" cy="1143345"/>
            <a:chOff x="642612" y="1670339"/>
            <a:chExt cx="1808435" cy="1143345"/>
          </a:xfrm>
        </p:grpSpPr>
        <p:sp>
          <p:nvSpPr>
            <p:cNvPr id="24" name="TextBox 23">
              <a:extLst>
                <a:ext uri="{FF2B5EF4-FFF2-40B4-BE49-F238E27FC236}">
                  <a16:creationId xmlns:a16="http://schemas.microsoft.com/office/drawing/2014/main" id="{C0C18806-A4F8-8643-9737-A8B5C899234E}"/>
                </a:ext>
              </a:extLst>
            </p:cNvPr>
            <p:cNvSpPr txBox="1"/>
            <p:nvPr/>
          </p:nvSpPr>
          <p:spPr>
            <a:xfrm>
              <a:off x="642612" y="2248761"/>
              <a:ext cx="1808435" cy="564923"/>
            </a:xfrm>
            <a:prstGeom prst="rect">
              <a:avLst/>
            </a:prstGeom>
            <a:noFill/>
          </p:spPr>
          <p:txBody>
            <a:bodyPr wrap="square" lIns="0" tIns="0" rIns="0" bIns="0" rtlCol="0">
              <a:spAutoFit/>
            </a:bodyPr>
            <a:lstStyle/>
            <a:p>
              <a:pPr algn="ctr"/>
              <a:r>
                <a:rPr lang="en-US" b="1" kern="800" dirty="0">
                  <a:solidFill>
                    <a:schemeClr val="tx1">
                      <a:lumMod val="85000"/>
                      <a:lumOff val="15000"/>
                    </a:schemeClr>
                  </a:solidFill>
                  <a:cs typeface="Arial" panose="020B0604020202020204" pitchFamily="34" charset="0"/>
                </a:rPr>
                <a:t>“It won’t happen  to me.”</a:t>
              </a:r>
            </a:p>
          </p:txBody>
        </p:sp>
        <p:sp>
          <p:nvSpPr>
            <p:cNvPr id="26" name="Oval 25">
              <a:extLst>
                <a:ext uri="{FF2B5EF4-FFF2-40B4-BE49-F238E27FC236}">
                  <a16:creationId xmlns:a16="http://schemas.microsoft.com/office/drawing/2014/main" id="{52896416-1833-734A-8AF2-A79D25E7F951}"/>
                </a:ext>
              </a:extLst>
            </p:cNvPr>
            <p:cNvSpPr/>
            <p:nvPr/>
          </p:nvSpPr>
          <p:spPr>
            <a:xfrm>
              <a:off x="1403750" y="1670339"/>
              <a:ext cx="440175" cy="440175"/>
            </a:xfrm>
            <a:prstGeom prst="ellipse">
              <a:avLst/>
            </a:prstGeom>
            <a:noFill/>
            <a:ln w="63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grpSp>
      <p:grpSp>
        <p:nvGrpSpPr>
          <p:cNvPr id="11" name="Group 10">
            <a:extLst>
              <a:ext uri="{FF2B5EF4-FFF2-40B4-BE49-F238E27FC236}">
                <a16:creationId xmlns:a16="http://schemas.microsoft.com/office/drawing/2014/main" id="{8814B10A-D55E-F74A-B1D4-B1DED8A6F3D2}"/>
              </a:ext>
            </a:extLst>
          </p:cNvPr>
          <p:cNvGrpSpPr/>
          <p:nvPr/>
        </p:nvGrpSpPr>
        <p:grpSpPr>
          <a:xfrm>
            <a:off x="686662" y="3010277"/>
            <a:ext cx="2039893" cy="2039893"/>
            <a:chOff x="686662" y="2950130"/>
            <a:chExt cx="2039893" cy="2039893"/>
          </a:xfrm>
        </p:grpSpPr>
        <p:sp>
          <p:nvSpPr>
            <p:cNvPr id="4" name="Rectangle 3">
              <a:extLst>
                <a:ext uri="{FF2B5EF4-FFF2-40B4-BE49-F238E27FC236}">
                  <a16:creationId xmlns:a16="http://schemas.microsoft.com/office/drawing/2014/main" id="{BA1A420F-D3E3-B345-8F7F-1368EBA49EA5}"/>
                </a:ext>
              </a:extLst>
            </p:cNvPr>
            <p:cNvSpPr/>
            <p:nvPr/>
          </p:nvSpPr>
          <p:spPr>
            <a:xfrm>
              <a:off x="686662" y="2950130"/>
              <a:ext cx="2039893" cy="2039893"/>
            </a:xfrm>
            <a:prstGeom prst="rect">
              <a:avLst/>
            </a:prstGeom>
            <a:solidFill>
              <a:srgbClr val="00B9B5"/>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D8BE0F0-67CD-8344-85BE-1B403DCE03AB}"/>
                </a:ext>
              </a:extLst>
            </p:cNvPr>
            <p:cNvSpPr txBox="1"/>
            <p:nvPr/>
          </p:nvSpPr>
          <p:spPr>
            <a:xfrm>
              <a:off x="846355" y="3795417"/>
              <a:ext cx="1737778" cy="1107996"/>
            </a:xfrm>
            <a:prstGeom prst="rect">
              <a:avLst/>
            </a:prstGeom>
            <a:noFill/>
          </p:spPr>
          <p:txBody>
            <a:bodyPr wrap="square" lIns="0" tIns="0" rIns="0" bIns="0" rtlCol="0">
              <a:spAutoFit/>
            </a:bodyPr>
            <a:lstStyle/>
            <a:p>
              <a:pPr algn="ctr"/>
              <a:r>
                <a:rPr lang="en-US" sz="1200" dirty="0">
                  <a:solidFill>
                    <a:schemeClr val="bg1"/>
                  </a:solidFill>
                  <a:cs typeface="Arial" panose="020B0604020202020204" pitchFamily="34" charset="0"/>
                </a:rPr>
                <a:t>With retirees living longer than ever before, the need for a long-term care solution becomes more a "when" than an</a:t>
              </a:r>
              <a:br>
                <a:rPr lang="en-US" sz="1200" dirty="0">
                  <a:solidFill>
                    <a:schemeClr val="bg1"/>
                  </a:solidFill>
                  <a:cs typeface="Arial" panose="020B0604020202020204" pitchFamily="34" charset="0"/>
                </a:rPr>
              </a:br>
              <a:r>
                <a:rPr lang="en-US" sz="1200" dirty="0">
                  <a:solidFill>
                    <a:schemeClr val="bg1"/>
                  </a:solidFill>
                  <a:cs typeface="Arial" panose="020B0604020202020204" pitchFamily="34" charset="0"/>
                </a:rPr>
                <a:t>"if" situation.</a:t>
              </a:r>
              <a:r>
                <a:rPr lang="en-US" sz="1200" baseline="30000" dirty="0">
                  <a:solidFill>
                    <a:schemeClr val="bg1"/>
                  </a:solidFill>
                  <a:cs typeface="Arial" panose="020B0604020202020204" pitchFamily="34" charset="0"/>
                </a:rPr>
                <a:t>1</a:t>
              </a:r>
            </a:p>
          </p:txBody>
        </p:sp>
      </p:grpSp>
      <p:grpSp>
        <p:nvGrpSpPr>
          <p:cNvPr id="15" name="Group 14">
            <a:extLst>
              <a:ext uri="{FF2B5EF4-FFF2-40B4-BE49-F238E27FC236}">
                <a16:creationId xmlns:a16="http://schemas.microsoft.com/office/drawing/2014/main" id="{EDC1E356-E3E4-5C4A-AA55-8F307A7082F3}"/>
              </a:ext>
            </a:extLst>
          </p:cNvPr>
          <p:cNvGrpSpPr/>
          <p:nvPr/>
        </p:nvGrpSpPr>
        <p:grpSpPr>
          <a:xfrm>
            <a:off x="9251491" y="2999186"/>
            <a:ext cx="2039893" cy="2039893"/>
            <a:chOff x="9264128" y="2950130"/>
            <a:chExt cx="2039893" cy="2039893"/>
          </a:xfrm>
        </p:grpSpPr>
        <p:sp>
          <p:nvSpPr>
            <p:cNvPr id="37" name="Rectangle 36">
              <a:extLst>
                <a:ext uri="{FF2B5EF4-FFF2-40B4-BE49-F238E27FC236}">
                  <a16:creationId xmlns:a16="http://schemas.microsoft.com/office/drawing/2014/main" id="{80B9F8C3-4560-EA40-8B4C-12F78A492C67}"/>
                </a:ext>
              </a:extLst>
            </p:cNvPr>
            <p:cNvSpPr/>
            <p:nvPr/>
          </p:nvSpPr>
          <p:spPr>
            <a:xfrm>
              <a:off x="9264128" y="2950130"/>
              <a:ext cx="2039893" cy="2039893"/>
            </a:xfrm>
            <a:prstGeom prst="rect">
              <a:avLst/>
            </a:prstGeom>
            <a:solidFill>
              <a:schemeClr val="accent2"/>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7BE78217-D656-E642-908A-211F12A577D8}"/>
                </a:ext>
              </a:extLst>
            </p:cNvPr>
            <p:cNvSpPr txBox="1"/>
            <p:nvPr/>
          </p:nvSpPr>
          <p:spPr>
            <a:xfrm>
              <a:off x="9363508" y="3897831"/>
              <a:ext cx="1850529" cy="923330"/>
            </a:xfrm>
            <a:prstGeom prst="rect">
              <a:avLst/>
            </a:prstGeom>
            <a:noFill/>
          </p:spPr>
          <p:txBody>
            <a:bodyPr wrap="square" lIns="0" tIns="0" rIns="0" bIns="0" rtlCol="0">
              <a:spAutoFit/>
            </a:bodyPr>
            <a:lstStyle/>
            <a:p>
              <a:r>
                <a:rPr lang="en-US" altLang="en-US" sz="1200" dirty="0">
                  <a:solidFill>
                    <a:schemeClr val="bg1"/>
                  </a:solidFill>
                </a:rPr>
                <a:t>72% </a:t>
              </a:r>
              <a:r>
                <a:rPr lang="en-US" sz="1200" dirty="0">
                  <a:solidFill>
                    <a:schemeClr val="bg1"/>
                  </a:solidFill>
                </a:rPr>
                <a:t>of those surveyed worry that they would not be able to provide adequate care if somebody in their family needed it.</a:t>
              </a:r>
              <a:r>
                <a:rPr lang="en-US" sz="1200" baseline="30000" dirty="0">
                  <a:solidFill>
                    <a:schemeClr val="bg1"/>
                  </a:solidFill>
                  <a:cs typeface="Arial" panose="020B0604020202020204" pitchFamily="34" charset="0"/>
                </a:rPr>
                <a:t> 3</a:t>
              </a:r>
              <a:endParaRPr lang="en-US" altLang="en-US" sz="1200" dirty="0">
                <a:solidFill>
                  <a:schemeClr val="bg1"/>
                </a:solidFill>
              </a:endParaRPr>
            </a:p>
          </p:txBody>
        </p:sp>
        <p:pic>
          <p:nvPicPr>
            <p:cNvPr id="47" name="Picture 46" descr="A picture containing drawing&#10;&#10;Description automatically generated">
              <a:extLst>
                <a:ext uri="{FF2B5EF4-FFF2-40B4-BE49-F238E27FC236}">
                  <a16:creationId xmlns:a16="http://schemas.microsoft.com/office/drawing/2014/main" id="{A783AF11-6AFE-6346-9B95-19CC7BF92EB9}"/>
                </a:ext>
              </a:extLst>
            </p:cNvPr>
            <p:cNvPicPr>
              <a:picLocks noChangeAspect="1"/>
            </p:cNvPicPr>
            <p:nvPr/>
          </p:nvPicPr>
          <p:blipFill rotWithShape="1">
            <a:blip r:embed="rId3">
              <a:extLst>
                <a:ext uri="{28A0092B-C50C-407E-A947-70E740481C1C}">
                  <a14:useLocalDpi xmlns:a14="http://schemas.microsoft.com/office/drawing/2010/main" val="0"/>
                </a:ext>
              </a:extLst>
            </a:blip>
            <a:srcRect r="50859"/>
            <a:stretch/>
          </p:blipFill>
          <p:spPr>
            <a:xfrm>
              <a:off x="9911787" y="3016129"/>
              <a:ext cx="594238" cy="835569"/>
            </a:xfrm>
            <a:prstGeom prst="rect">
              <a:avLst/>
            </a:prstGeom>
          </p:spPr>
        </p:pic>
      </p:grpSp>
      <p:grpSp>
        <p:nvGrpSpPr>
          <p:cNvPr id="14" name="Group 13">
            <a:extLst>
              <a:ext uri="{FF2B5EF4-FFF2-40B4-BE49-F238E27FC236}">
                <a16:creationId xmlns:a16="http://schemas.microsoft.com/office/drawing/2014/main" id="{DC86BD07-1563-3D4A-A9AA-A605C3EC6DF1}"/>
              </a:ext>
            </a:extLst>
          </p:cNvPr>
          <p:cNvGrpSpPr/>
          <p:nvPr/>
        </p:nvGrpSpPr>
        <p:grpSpPr>
          <a:xfrm>
            <a:off x="6486447" y="2999186"/>
            <a:ext cx="2039893" cy="2039893"/>
            <a:chOff x="6486447" y="2939039"/>
            <a:chExt cx="2039893" cy="2039893"/>
          </a:xfrm>
        </p:grpSpPr>
        <p:sp>
          <p:nvSpPr>
            <p:cNvPr id="33" name="Rectangle 32">
              <a:extLst>
                <a:ext uri="{FF2B5EF4-FFF2-40B4-BE49-F238E27FC236}">
                  <a16:creationId xmlns:a16="http://schemas.microsoft.com/office/drawing/2014/main" id="{F153580F-4F97-694C-B84B-C52DA872899E}"/>
                </a:ext>
              </a:extLst>
            </p:cNvPr>
            <p:cNvSpPr/>
            <p:nvPr/>
          </p:nvSpPr>
          <p:spPr>
            <a:xfrm>
              <a:off x="6486447" y="2939039"/>
              <a:ext cx="2039893" cy="2039893"/>
            </a:xfrm>
            <a:prstGeom prst="rect">
              <a:avLst/>
            </a:prstGeom>
            <a:solidFill>
              <a:srgbClr val="244F8B"/>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67C11AE1-53F2-054C-BABE-DA3625A501EA}"/>
                </a:ext>
              </a:extLst>
            </p:cNvPr>
            <p:cNvSpPr txBox="1"/>
            <p:nvPr/>
          </p:nvSpPr>
          <p:spPr>
            <a:xfrm>
              <a:off x="6693864" y="3958985"/>
              <a:ext cx="1600197" cy="584775"/>
            </a:xfrm>
            <a:prstGeom prst="rect">
              <a:avLst/>
            </a:prstGeom>
            <a:noFill/>
          </p:spPr>
          <p:txBody>
            <a:bodyPr wrap="square" lIns="0" tIns="0" rIns="0" bIns="0" rtlCol="0">
              <a:spAutoFit/>
            </a:bodyPr>
            <a:lstStyle/>
            <a:p>
              <a:pPr algn="ctr"/>
              <a:r>
                <a:rPr lang="en-US" sz="1300" b="1" dirty="0">
                  <a:solidFill>
                    <a:schemeClr val="bg1"/>
                  </a:solidFill>
                  <a:cs typeface="Arial" panose="020B0604020202020204" pitchFamily="34" charset="0"/>
                </a:rPr>
                <a:t>The national average cost </a:t>
              </a:r>
              <a:r>
                <a:rPr lang="en-US" sz="1200" dirty="0">
                  <a:solidFill>
                    <a:schemeClr val="bg1"/>
                  </a:solidFill>
                  <a:cs typeface="Arial" panose="020B0604020202020204" pitchFamily="34" charset="0"/>
                </a:rPr>
                <a:t>is greater than $105,000 per year.</a:t>
              </a:r>
              <a:r>
                <a:rPr lang="en-US" sz="1200" baseline="30000" dirty="0">
                  <a:solidFill>
                    <a:schemeClr val="bg1"/>
                  </a:solidFill>
                  <a:cs typeface="Arial" panose="020B0604020202020204" pitchFamily="34" charset="0"/>
                </a:rPr>
                <a:t>2</a:t>
              </a:r>
            </a:p>
          </p:txBody>
        </p:sp>
        <p:pic>
          <p:nvPicPr>
            <p:cNvPr id="8" name="Picture 7" descr="A close up of a logo&#10;&#10;Description automatically generated">
              <a:extLst>
                <a:ext uri="{FF2B5EF4-FFF2-40B4-BE49-F238E27FC236}">
                  <a16:creationId xmlns:a16="http://schemas.microsoft.com/office/drawing/2014/main" id="{119A2597-E163-8646-8CA7-1938501D9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2593" y="3149805"/>
              <a:ext cx="927599" cy="618399"/>
            </a:xfrm>
            <a:prstGeom prst="rect">
              <a:avLst/>
            </a:prstGeom>
          </p:spPr>
        </p:pic>
      </p:grpSp>
      <p:grpSp>
        <p:nvGrpSpPr>
          <p:cNvPr id="13" name="Group 12">
            <a:extLst>
              <a:ext uri="{FF2B5EF4-FFF2-40B4-BE49-F238E27FC236}">
                <a16:creationId xmlns:a16="http://schemas.microsoft.com/office/drawing/2014/main" id="{A6DE7EEB-1998-C745-B58B-EAB198913904}"/>
              </a:ext>
            </a:extLst>
          </p:cNvPr>
          <p:cNvGrpSpPr/>
          <p:nvPr/>
        </p:nvGrpSpPr>
        <p:grpSpPr>
          <a:xfrm>
            <a:off x="3609391" y="3010277"/>
            <a:ext cx="2039893" cy="2039893"/>
            <a:chOff x="3609391" y="2950130"/>
            <a:chExt cx="2039893" cy="2039893"/>
          </a:xfrm>
        </p:grpSpPr>
        <p:sp>
          <p:nvSpPr>
            <p:cNvPr id="29" name="Rectangle 28">
              <a:extLst>
                <a:ext uri="{FF2B5EF4-FFF2-40B4-BE49-F238E27FC236}">
                  <a16:creationId xmlns:a16="http://schemas.microsoft.com/office/drawing/2014/main" id="{F253ECAC-212F-F04D-8CE7-ACF9570061FE}"/>
                </a:ext>
              </a:extLst>
            </p:cNvPr>
            <p:cNvSpPr/>
            <p:nvPr/>
          </p:nvSpPr>
          <p:spPr>
            <a:xfrm>
              <a:off x="3609391" y="2950130"/>
              <a:ext cx="2039893" cy="2039893"/>
            </a:xfrm>
            <a:prstGeom prst="rect">
              <a:avLst/>
            </a:prstGeom>
            <a:solidFill>
              <a:srgbClr val="00B0F0"/>
            </a:solidFill>
            <a:ln w="31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CAC7188B-B44D-4845-AA48-431728E779F3}"/>
                </a:ext>
              </a:extLst>
            </p:cNvPr>
            <p:cNvSpPr txBox="1"/>
            <p:nvPr/>
          </p:nvSpPr>
          <p:spPr>
            <a:xfrm>
              <a:off x="3650469" y="3837457"/>
              <a:ext cx="1940510" cy="1087477"/>
            </a:xfrm>
            <a:prstGeom prst="rect">
              <a:avLst/>
            </a:prstGeom>
            <a:noFill/>
          </p:spPr>
          <p:txBody>
            <a:bodyPr wrap="square" lIns="0" tIns="0" rIns="0" bIns="0" rtlCol="0">
              <a:spAutoFit/>
            </a:bodyPr>
            <a:lstStyle/>
            <a:p>
              <a:pPr algn="ctr"/>
              <a:r>
                <a:rPr lang="en-US" sz="1300" b="1" dirty="0">
                  <a:solidFill>
                    <a:schemeClr val="bg1"/>
                  </a:solidFill>
                  <a:cs typeface="Arial" panose="020B0604020202020204" pitchFamily="34" charset="0"/>
                </a:rPr>
                <a:t>Medicare</a:t>
              </a:r>
              <a:r>
                <a:rPr lang="en-US" sz="1300" dirty="0">
                  <a:solidFill>
                    <a:schemeClr val="bg1"/>
                  </a:solidFill>
                  <a:cs typeface="Arial" panose="020B0604020202020204" pitchFamily="34" charset="0"/>
                </a:rPr>
                <a:t> pays only a portion</a:t>
              </a:r>
              <a:r>
                <a:rPr lang="en-US" sz="1300" b="1" dirty="0">
                  <a:solidFill>
                    <a:schemeClr val="bg1"/>
                  </a:solidFill>
                  <a:cs typeface="Arial" panose="020B0604020202020204" pitchFamily="34" charset="0"/>
                </a:rPr>
                <a:t> </a:t>
              </a:r>
              <a:r>
                <a:rPr lang="en-US" sz="1200" dirty="0">
                  <a:solidFill>
                    <a:schemeClr val="bg1"/>
                  </a:solidFill>
                  <a:cs typeface="Arial" panose="020B0604020202020204" pitchFamily="34" charset="0"/>
                </a:rPr>
                <a:t>of costs up to 100 days. And </a:t>
              </a:r>
              <a:r>
                <a:rPr lang="en-US" sz="1200" b="1" dirty="0">
                  <a:solidFill>
                    <a:schemeClr val="bg1"/>
                  </a:solidFill>
                  <a:cs typeface="Arial" panose="020B0604020202020204" pitchFamily="34" charset="0"/>
                </a:rPr>
                <a:t>Medicaid</a:t>
              </a:r>
              <a:r>
                <a:rPr lang="en-US" sz="1200" dirty="0">
                  <a:solidFill>
                    <a:schemeClr val="bg1"/>
                  </a:solidFill>
                  <a:cs typeface="Arial" panose="020B0604020202020204" pitchFamily="34" charset="0"/>
                </a:rPr>
                <a:t> is only available to those with </a:t>
              </a:r>
            </a:p>
            <a:p>
              <a:pPr algn="ctr"/>
              <a:r>
                <a:rPr lang="en-US" sz="1200" dirty="0">
                  <a:solidFill>
                    <a:schemeClr val="bg1"/>
                  </a:solidFill>
                  <a:cs typeface="Arial" panose="020B0604020202020204" pitchFamily="34" charset="0"/>
                </a:rPr>
                <a:t>limited assets and income.</a:t>
              </a:r>
            </a:p>
            <a:p>
              <a:pPr algn="ctr"/>
              <a:endParaRPr lang="en-US" sz="1300" baseline="30000" dirty="0">
                <a:solidFill>
                  <a:schemeClr val="bg1"/>
                </a:solidFill>
                <a:cs typeface="Arial" panose="020B0604020202020204" pitchFamily="34" charset="0"/>
              </a:endParaRPr>
            </a:p>
          </p:txBody>
        </p:sp>
        <p:pic>
          <p:nvPicPr>
            <p:cNvPr id="10" name="Picture 9" descr="A picture containing drawing, shirt&#10;&#10;Description automatically generated">
              <a:extLst>
                <a:ext uri="{FF2B5EF4-FFF2-40B4-BE49-F238E27FC236}">
                  <a16:creationId xmlns:a16="http://schemas.microsoft.com/office/drawing/2014/main" id="{9539ECDA-8CCB-8141-B3F1-0B56214E5A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4072"/>
            <a:stretch/>
          </p:blipFill>
          <p:spPr>
            <a:xfrm>
              <a:off x="4299003" y="2953056"/>
              <a:ext cx="660667" cy="882863"/>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0BF94B14-638F-434A-8C37-5A4583ED13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279"/>
          <a:stretch/>
        </p:blipFill>
        <p:spPr>
          <a:xfrm>
            <a:off x="1314571" y="3109789"/>
            <a:ext cx="757241" cy="659165"/>
          </a:xfrm>
          <a:prstGeom prst="rect">
            <a:avLst/>
          </a:prstGeom>
        </p:spPr>
      </p:pic>
    </p:spTree>
    <p:extLst>
      <p:ext uri="{BB962C8B-B14F-4D97-AF65-F5344CB8AC3E}">
        <p14:creationId xmlns:p14="http://schemas.microsoft.com/office/powerpoint/2010/main" val="428101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vers - Core">
  <a:themeElements>
    <a:clrScheme name="LFG Template">
      <a:dk1>
        <a:srgbClr val="000000"/>
      </a:dk1>
      <a:lt1>
        <a:srgbClr val="FFFFFF"/>
      </a:lt1>
      <a:dk2>
        <a:srgbClr val="AAAAAA"/>
      </a:dk2>
      <a:lt2>
        <a:srgbClr val="EDEDEE"/>
      </a:lt2>
      <a:accent1>
        <a:srgbClr val="AD112B"/>
      </a:accent1>
      <a:accent2>
        <a:srgbClr val="FF5D0F"/>
      </a:accent2>
      <a:accent3>
        <a:srgbClr val="762135"/>
      </a:accent3>
      <a:accent4>
        <a:srgbClr val="FF232A"/>
      </a:accent4>
      <a:accent5>
        <a:srgbClr val="FBA51F"/>
      </a:accent5>
      <a:accent6>
        <a:srgbClr val="828282"/>
      </a:accent6>
      <a:hlink>
        <a:srgbClr val="23201F"/>
      </a:hlink>
      <a:folHlink>
        <a:srgbClr val="5A5A5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accent1"/>
          </a:solidFill>
        </a:ln>
      </a:spPr>
      <a:bodyPr rtlCol="0" anchor="ctr"/>
      <a:lstStyle>
        <a:defPPr algn="ctr">
          <a:defRPr sz="1000" dirty="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cs typeface="Arial" panose="020B0604020202020204" pitchFamily="34" charset="0"/>
          </a:defRPr>
        </a:defPPr>
      </a:lstStyle>
    </a:txDef>
  </a:objectDefaults>
  <a:extraClrSchemeLst/>
</a:theme>
</file>

<file path=ppt/theme/theme10.xml><?xml version="1.0" encoding="utf-8"?>
<a:theme xmlns:a="http://schemas.openxmlformats.org/drawingml/2006/main" name="Biography Slides">
  <a:themeElements>
    <a:clrScheme name="LFG Template">
      <a:dk1>
        <a:srgbClr val="000000"/>
      </a:dk1>
      <a:lt1>
        <a:srgbClr val="FFFFFF"/>
      </a:lt1>
      <a:dk2>
        <a:srgbClr val="AAAAAA"/>
      </a:dk2>
      <a:lt2>
        <a:srgbClr val="EDEDEE"/>
      </a:lt2>
      <a:accent1>
        <a:srgbClr val="AD112B"/>
      </a:accent1>
      <a:accent2>
        <a:srgbClr val="FF5D0F"/>
      </a:accent2>
      <a:accent3>
        <a:srgbClr val="762135"/>
      </a:accent3>
      <a:accent4>
        <a:srgbClr val="FF232A"/>
      </a:accent4>
      <a:accent5>
        <a:srgbClr val="FBA51F"/>
      </a:accent5>
      <a:accent6>
        <a:srgbClr val="828282"/>
      </a:accent6>
      <a:hlink>
        <a:srgbClr val="23201F"/>
      </a:hlink>
      <a:folHlink>
        <a:srgbClr val="5A5A5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2"/>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cs typeface="Arial" panose="020B0604020202020204" pitchFamily="34" charset="0"/>
          </a:defRPr>
        </a:defPPr>
      </a:lstStyle>
    </a:txDef>
  </a:objectDefaults>
  <a:extraClrSchemeLst/>
</a:theme>
</file>

<file path=ppt/theme/theme11.xml><?xml version="1.0" encoding="utf-8"?>
<a:theme xmlns:a="http://schemas.openxmlformats.org/drawingml/2006/main" name="Thank You, White Background">
  <a:themeElements>
    <a:clrScheme name="LFG Template">
      <a:dk1>
        <a:srgbClr val="000000"/>
      </a:dk1>
      <a:lt1>
        <a:srgbClr val="FFFFFF"/>
      </a:lt1>
      <a:dk2>
        <a:srgbClr val="AAAAAA"/>
      </a:dk2>
      <a:lt2>
        <a:srgbClr val="EDEDEE"/>
      </a:lt2>
      <a:accent1>
        <a:srgbClr val="AD112B"/>
      </a:accent1>
      <a:accent2>
        <a:srgbClr val="FF5D0F"/>
      </a:accent2>
      <a:accent3>
        <a:srgbClr val="762135"/>
      </a:accent3>
      <a:accent4>
        <a:srgbClr val="FF232A"/>
      </a:accent4>
      <a:accent5>
        <a:srgbClr val="FBA51F"/>
      </a:accent5>
      <a:accent6>
        <a:srgbClr val="828282"/>
      </a:accent6>
      <a:hlink>
        <a:srgbClr val="23201F"/>
      </a:hlink>
      <a:folHlink>
        <a:srgbClr val="5A5A5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2"/>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cs typeface="Arial" panose="020B0604020202020204" pitchFamily="34" charset="0"/>
          </a:defRPr>
        </a:defPPr>
      </a:lstStyle>
    </a:txDef>
  </a:objectDefaults>
  <a:extraClrSchemeLst/>
</a:theme>
</file>

<file path=ppt/theme/theme12.xml><?xml version="1.0" encoding="utf-8"?>
<a:theme xmlns:a="http://schemas.openxmlformats.org/drawingml/2006/main" name="Thank You, Colored Backgrounds">
  <a:themeElements>
    <a:clrScheme name="LFG Template">
      <a:dk1>
        <a:srgbClr val="000000"/>
      </a:dk1>
      <a:lt1>
        <a:srgbClr val="FFFFFF"/>
      </a:lt1>
      <a:dk2>
        <a:srgbClr val="AAAAAA"/>
      </a:dk2>
      <a:lt2>
        <a:srgbClr val="EDEDEE"/>
      </a:lt2>
      <a:accent1>
        <a:srgbClr val="AD112B"/>
      </a:accent1>
      <a:accent2>
        <a:srgbClr val="FF5D0F"/>
      </a:accent2>
      <a:accent3>
        <a:srgbClr val="762135"/>
      </a:accent3>
      <a:accent4>
        <a:srgbClr val="FF232A"/>
      </a:accent4>
      <a:accent5>
        <a:srgbClr val="FBA51F"/>
      </a:accent5>
      <a:accent6>
        <a:srgbClr val="828282"/>
      </a:accent6>
      <a:hlink>
        <a:srgbClr val="23201F"/>
      </a:hlink>
      <a:folHlink>
        <a:srgbClr val="5A5A5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accent1"/>
          </a:solidFill>
        </a:ln>
      </a:spPr>
      <a:bodyPr rtlCol="0" anchor="ctr"/>
      <a:lstStyle>
        <a:defPPr algn="ctr">
          <a:defRPr sz="1000" dirty="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cs typeface="Arial" panose="020B0604020202020204" pitchFamily="34" charset="0"/>
          </a:defRPr>
        </a:defPPr>
      </a:lstStyle>
    </a:txDef>
  </a:objectDefaults>
  <a:extraClrSchemeLst/>
</a:theme>
</file>

<file path=ppt/theme/theme13.xml><?xml version="1.0" encoding="utf-8"?>
<a:theme xmlns:a="http://schemas.openxmlformats.org/drawingml/2006/main" name="Disclosure">
  <a:themeElements>
    <a:clrScheme name="LFG Template">
      <a:dk1>
        <a:srgbClr val="000000"/>
      </a:dk1>
      <a:lt1>
        <a:srgbClr val="FFFFFF"/>
      </a:lt1>
      <a:dk2>
        <a:srgbClr val="AAAAAA"/>
      </a:dk2>
      <a:lt2>
        <a:srgbClr val="EDEDEE"/>
      </a:lt2>
      <a:accent1>
        <a:srgbClr val="AD112B"/>
      </a:accent1>
      <a:accent2>
        <a:srgbClr val="FF5D0F"/>
      </a:accent2>
      <a:accent3>
        <a:srgbClr val="762135"/>
      </a:accent3>
      <a:accent4>
        <a:srgbClr val="FF232A"/>
      </a:accent4>
      <a:accent5>
        <a:srgbClr val="FBA51F"/>
      </a:accent5>
      <a:accent6>
        <a:srgbClr val="828282"/>
      </a:accent6>
      <a:hlink>
        <a:srgbClr val="23201F"/>
      </a:hlink>
      <a:folHlink>
        <a:srgbClr val="5A5A5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2"/>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cs typeface="Arial" panose="020B0604020202020204" pitchFamily="34" charset="0"/>
          </a:defRPr>
        </a:defPPr>
      </a:lstStyle>
    </a:txDef>
  </a:objectDefaults>
  <a:extraClrSchemeLst/>
</a:theme>
</file>

<file path=ppt/theme/theme14.xml><?xml version="1.0" encoding="utf-8"?>
<a:theme xmlns:a="http://schemas.openxmlformats.org/drawingml/2006/main" name="Closing Slide, White">
  <a:themeElements>
    <a:clrScheme name="LFG Template">
      <a:dk1>
        <a:srgbClr val="000000"/>
      </a:dk1>
      <a:lt1>
        <a:srgbClr val="FFFFFF"/>
      </a:lt1>
      <a:dk2>
        <a:srgbClr val="AAAAAA"/>
      </a:dk2>
      <a:lt2>
        <a:srgbClr val="EDEDEE"/>
      </a:lt2>
      <a:accent1>
        <a:srgbClr val="AD112B"/>
      </a:accent1>
      <a:accent2>
        <a:srgbClr val="FF5D0F"/>
      </a:accent2>
      <a:accent3>
        <a:srgbClr val="762135"/>
      </a:accent3>
      <a:accent4>
        <a:srgbClr val="FF232A"/>
      </a:accent4>
      <a:accent5>
        <a:srgbClr val="FBA51F"/>
      </a:accent5>
      <a:accent6>
        <a:srgbClr val="828282"/>
      </a:accent6>
      <a:hlink>
        <a:srgbClr val="23201F"/>
      </a:hlink>
      <a:folHlink>
        <a:srgbClr val="5A5A5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2"/>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cs typeface="Arial" panose="020B0604020202020204" pitchFamily="34" charset="0"/>
          </a:defRPr>
        </a:defPPr>
      </a:lstStyle>
    </a:txDef>
  </a:objectDefaults>
  <a:extraClrSchemeLst/>
</a:theme>
</file>

<file path=ppt/theme/theme15.xml><?xml version="1.0" encoding="utf-8"?>
<a:theme xmlns:a="http://schemas.openxmlformats.org/drawingml/2006/main" name="Closing Slide, Burgundy">
  <a:themeElements>
    <a:clrScheme name="LFG Template">
      <a:dk1>
        <a:srgbClr val="000000"/>
      </a:dk1>
      <a:lt1>
        <a:srgbClr val="FFFFFF"/>
      </a:lt1>
      <a:dk2>
        <a:srgbClr val="AAAAAA"/>
      </a:dk2>
      <a:lt2>
        <a:srgbClr val="EDEDEE"/>
      </a:lt2>
      <a:accent1>
        <a:srgbClr val="AD112B"/>
      </a:accent1>
      <a:accent2>
        <a:srgbClr val="FF5D0F"/>
      </a:accent2>
      <a:accent3>
        <a:srgbClr val="762135"/>
      </a:accent3>
      <a:accent4>
        <a:srgbClr val="FF232A"/>
      </a:accent4>
      <a:accent5>
        <a:srgbClr val="FBA51F"/>
      </a:accent5>
      <a:accent6>
        <a:srgbClr val="828282"/>
      </a:accent6>
      <a:hlink>
        <a:srgbClr val="23201F"/>
      </a:hlink>
      <a:folHlink>
        <a:srgbClr val="5A5A5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accent1"/>
          </a:solidFill>
        </a:ln>
      </a:spPr>
      <a:bodyPr rtlCol="0" anchor="ctr"/>
      <a:lstStyle>
        <a:defPPr algn="ctr">
          <a:defRPr sz="1000" dirty="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cs typeface="Arial" panose="020B0604020202020204" pitchFamily="34" charset="0"/>
          </a:defRPr>
        </a:defPPr>
      </a:lstStyle>
    </a:tx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 Core CoBrand">
  <a:themeElements>
    <a:clrScheme name="LFG Template">
      <a:dk1>
        <a:srgbClr val="000000"/>
      </a:dk1>
      <a:lt1>
        <a:srgbClr val="FFFFFF"/>
      </a:lt1>
      <a:dk2>
        <a:srgbClr val="AAAAAA"/>
      </a:dk2>
      <a:lt2>
        <a:srgbClr val="EDEDEE"/>
      </a:lt2>
      <a:accent1>
        <a:srgbClr val="AD112B"/>
      </a:accent1>
      <a:accent2>
        <a:srgbClr val="FF5D0F"/>
      </a:accent2>
      <a:accent3>
        <a:srgbClr val="762135"/>
      </a:accent3>
      <a:accent4>
        <a:srgbClr val="FF232A"/>
      </a:accent4>
      <a:accent5>
        <a:srgbClr val="FBA51F"/>
      </a:accent5>
      <a:accent6>
        <a:srgbClr val="828282"/>
      </a:accent6>
      <a:hlink>
        <a:srgbClr val="23201F"/>
      </a:hlink>
      <a:folHlink>
        <a:srgbClr val="5A5A5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2"/>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cs typeface="Arial" panose="020B0604020202020204" pitchFamily="34" charset="0"/>
          </a:defRPr>
        </a:defPPr>
      </a:lstStyle>
    </a:txDef>
  </a:objectDefaults>
  <a:extraClrSchemeLst/>
</a:theme>
</file>

<file path=ppt/theme/theme3.xml><?xml version="1.0" encoding="utf-8"?>
<a:theme xmlns:a="http://schemas.openxmlformats.org/drawingml/2006/main" name="Agendas">
  <a:themeElements>
    <a:clrScheme name="LFG Template">
      <a:dk1>
        <a:srgbClr val="000000"/>
      </a:dk1>
      <a:lt1>
        <a:srgbClr val="FFFFFF"/>
      </a:lt1>
      <a:dk2>
        <a:srgbClr val="AAAAAA"/>
      </a:dk2>
      <a:lt2>
        <a:srgbClr val="EDEDEE"/>
      </a:lt2>
      <a:accent1>
        <a:srgbClr val="AD112B"/>
      </a:accent1>
      <a:accent2>
        <a:srgbClr val="FF5D0F"/>
      </a:accent2>
      <a:accent3>
        <a:srgbClr val="762135"/>
      </a:accent3>
      <a:accent4>
        <a:srgbClr val="FF232A"/>
      </a:accent4>
      <a:accent5>
        <a:srgbClr val="FBA51F"/>
      </a:accent5>
      <a:accent6>
        <a:srgbClr val="828282"/>
      </a:accent6>
      <a:hlink>
        <a:srgbClr val="23201F"/>
      </a:hlink>
      <a:folHlink>
        <a:srgbClr val="5A5A5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2"/>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cs typeface="Arial" panose="020B0604020202020204" pitchFamily="34" charset="0"/>
          </a:defRPr>
        </a:defPPr>
      </a:lstStyle>
    </a:txDef>
  </a:objectDefaults>
  <a:extraClrSchemeLst/>
</a:theme>
</file>

<file path=ppt/theme/theme4.xml><?xml version="1.0" encoding="utf-8"?>
<a:theme xmlns:a="http://schemas.openxmlformats.org/drawingml/2006/main" name="Section Divider, White Background">
  <a:themeElements>
    <a:clrScheme name="LFG Template">
      <a:dk1>
        <a:srgbClr val="000000"/>
      </a:dk1>
      <a:lt1>
        <a:srgbClr val="FFFFFF"/>
      </a:lt1>
      <a:dk2>
        <a:srgbClr val="AAAAAA"/>
      </a:dk2>
      <a:lt2>
        <a:srgbClr val="EDEDEE"/>
      </a:lt2>
      <a:accent1>
        <a:srgbClr val="AD112B"/>
      </a:accent1>
      <a:accent2>
        <a:srgbClr val="FF5D0F"/>
      </a:accent2>
      <a:accent3>
        <a:srgbClr val="762135"/>
      </a:accent3>
      <a:accent4>
        <a:srgbClr val="FF232A"/>
      </a:accent4>
      <a:accent5>
        <a:srgbClr val="FBA51F"/>
      </a:accent5>
      <a:accent6>
        <a:srgbClr val="828282"/>
      </a:accent6>
      <a:hlink>
        <a:srgbClr val="23201F"/>
      </a:hlink>
      <a:folHlink>
        <a:srgbClr val="5A5A5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2"/>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cs typeface="Arial" panose="020B0604020202020204" pitchFamily="34" charset="0"/>
          </a:defRPr>
        </a:defPPr>
      </a:lstStyle>
    </a:txDef>
  </a:objectDefaults>
  <a:extraClrSchemeLst/>
</a:theme>
</file>

<file path=ppt/theme/theme5.xml><?xml version="1.0" encoding="utf-8"?>
<a:theme xmlns:a="http://schemas.openxmlformats.org/drawingml/2006/main" name="Section Dividers, Colored Backgrounds">
  <a:themeElements>
    <a:clrScheme name="LFG Template">
      <a:dk1>
        <a:srgbClr val="000000"/>
      </a:dk1>
      <a:lt1>
        <a:srgbClr val="FFFFFF"/>
      </a:lt1>
      <a:dk2>
        <a:srgbClr val="AAAAAA"/>
      </a:dk2>
      <a:lt2>
        <a:srgbClr val="EDEDEE"/>
      </a:lt2>
      <a:accent1>
        <a:srgbClr val="AD112B"/>
      </a:accent1>
      <a:accent2>
        <a:srgbClr val="FF5D0F"/>
      </a:accent2>
      <a:accent3>
        <a:srgbClr val="762135"/>
      </a:accent3>
      <a:accent4>
        <a:srgbClr val="FF232A"/>
      </a:accent4>
      <a:accent5>
        <a:srgbClr val="FBA51F"/>
      </a:accent5>
      <a:accent6>
        <a:srgbClr val="828282"/>
      </a:accent6>
      <a:hlink>
        <a:srgbClr val="23201F"/>
      </a:hlink>
      <a:folHlink>
        <a:srgbClr val="5A5A5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accent1"/>
          </a:solidFill>
        </a:ln>
      </a:spPr>
      <a:bodyPr rtlCol="0" anchor="ctr"/>
      <a:lstStyle>
        <a:defPPr algn="ctr">
          <a:defRPr sz="1000" dirty="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cs typeface="Arial" panose="020B0604020202020204" pitchFamily="34" charset="0"/>
          </a:defRPr>
        </a:defPPr>
      </a:lstStyle>
    </a:txDef>
  </a:objectDefaults>
  <a:extraClrSchemeLst/>
</a:theme>
</file>

<file path=ppt/theme/theme6.xml><?xml version="1.0" encoding="utf-8"?>
<a:theme xmlns:a="http://schemas.openxmlformats.org/drawingml/2006/main" name="Quotes, White Background">
  <a:themeElements>
    <a:clrScheme name="LFG Template">
      <a:dk1>
        <a:srgbClr val="000000"/>
      </a:dk1>
      <a:lt1>
        <a:srgbClr val="FFFFFF"/>
      </a:lt1>
      <a:dk2>
        <a:srgbClr val="AAAAAA"/>
      </a:dk2>
      <a:lt2>
        <a:srgbClr val="EDEDEE"/>
      </a:lt2>
      <a:accent1>
        <a:srgbClr val="AD112B"/>
      </a:accent1>
      <a:accent2>
        <a:srgbClr val="FF5D0F"/>
      </a:accent2>
      <a:accent3>
        <a:srgbClr val="762135"/>
      </a:accent3>
      <a:accent4>
        <a:srgbClr val="FF232A"/>
      </a:accent4>
      <a:accent5>
        <a:srgbClr val="FBA51F"/>
      </a:accent5>
      <a:accent6>
        <a:srgbClr val="828282"/>
      </a:accent6>
      <a:hlink>
        <a:srgbClr val="23201F"/>
      </a:hlink>
      <a:folHlink>
        <a:srgbClr val="5A5A5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2"/>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cs typeface="Arial" panose="020B0604020202020204" pitchFamily="34" charset="0"/>
          </a:defRPr>
        </a:defPPr>
      </a:lstStyle>
    </a:txDef>
  </a:objectDefaults>
  <a:extraClrSchemeLst/>
</a:theme>
</file>

<file path=ppt/theme/theme7.xml><?xml version="1.0" encoding="utf-8"?>
<a:theme xmlns:a="http://schemas.openxmlformats.org/drawingml/2006/main" name="Quotes, Colored Backgrounds">
  <a:themeElements>
    <a:clrScheme name="LFG Template">
      <a:dk1>
        <a:srgbClr val="000000"/>
      </a:dk1>
      <a:lt1>
        <a:srgbClr val="FFFFFF"/>
      </a:lt1>
      <a:dk2>
        <a:srgbClr val="AAAAAA"/>
      </a:dk2>
      <a:lt2>
        <a:srgbClr val="EDEDEE"/>
      </a:lt2>
      <a:accent1>
        <a:srgbClr val="AD112B"/>
      </a:accent1>
      <a:accent2>
        <a:srgbClr val="FF5D0F"/>
      </a:accent2>
      <a:accent3>
        <a:srgbClr val="762135"/>
      </a:accent3>
      <a:accent4>
        <a:srgbClr val="FF232A"/>
      </a:accent4>
      <a:accent5>
        <a:srgbClr val="FBA51F"/>
      </a:accent5>
      <a:accent6>
        <a:srgbClr val="828282"/>
      </a:accent6>
      <a:hlink>
        <a:srgbClr val="23201F"/>
      </a:hlink>
      <a:folHlink>
        <a:srgbClr val="5A5A5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accent1"/>
          </a:solidFill>
        </a:ln>
      </a:spPr>
      <a:bodyPr rtlCol="0" anchor="ctr"/>
      <a:lstStyle>
        <a:defPPr algn="ctr">
          <a:defRPr sz="1000" dirty="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cs typeface="Arial" panose="020B0604020202020204" pitchFamily="34" charset="0"/>
          </a:defRPr>
        </a:defPPr>
      </a:lstStyle>
    </a:txDef>
  </a:objectDefaults>
  <a:extraClrSchemeLst/>
</a:theme>
</file>

<file path=ppt/theme/theme8.xml><?xml version="1.0" encoding="utf-8"?>
<a:theme xmlns:a="http://schemas.openxmlformats.org/drawingml/2006/main" name="Content Slides">
  <a:themeElements>
    <a:clrScheme name="LFG Template">
      <a:dk1>
        <a:srgbClr val="000000"/>
      </a:dk1>
      <a:lt1>
        <a:srgbClr val="FFFFFF"/>
      </a:lt1>
      <a:dk2>
        <a:srgbClr val="AAAAAA"/>
      </a:dk2>
      <a:lt2>
        <a:srgbClr val="EDEDEE"/>
      </a:lt2>
      <a:accent1>
        <a:srgbClr val="AD112B"/>
      </a:accent1>
      <a:accent2>
        <a:srgbClr val="FF5D0F"/>
      </a:accent2>
      <a:accent3>
        <a:srgbClr val="762135"/>
      </a:accent3>
      <a:accent4>
        <a:srgbClr val="FF232A"/>
      </a:accent4>
      <a:accent5>
        <a:srgbClr val="FBA51F"/>
      </a:accent5>
      <a:accent6>
        <a:srgbClr val="828282"/>
      </a:accent6>
      <a:hlink>
        <a:srgbClr val="23201F"/>
      </a:hlink>
      <a:folHlink>
        <a:srgbClr val="5A5A5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2"/>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cs typeface="Arial" panose="020B0604020202020204" pitchFamily="34" charset="0"/>
          </a:defRPr>
        </a:defPPr>
      </a:lstStyle>
    </a:txDef>
  </a:objectDefaults>
  <a:extraClrSchemeLst/>
</a:theme>
</file>

<file path=ppt/theme/theme9.xml><?xml version="1.0" encoding="utf-8"?>
<a:theme xmlns:a="http://schemas.openxmlformats.org/drawingml/2006/main" name="Icons">
  <a:themeElements>
    <a:clrScheme name="LFG Template">
      <a:dk1>
        <a:srgbClr val="000000"/>
      </a:dk1>
      <a:lt1>
        <a:srgbClr val="FFFFFF"/>
      </a:lt1>
      <a:dk2>
        <a:srgbClr val="AAAAAA"/>
      </a:dk2>
      <a:lt2>
        <a:srgbClr val="EDEDEE"/>
      </a:lt2>
      <a:accent1>
        <a:srgbClr val="AD112B"/>
      </a:accent1>
      <a:accent2>
        <a:srgbClr val="FF5D0F"/>
      </a:accent2>
      <a:accent3>
        <a:srgbClr val="762135"/>
      </a:accent3>
      <a:accent4>
        <a:srgbClr val="FF232A"/>
      </a:accent4>
      <a:accent5>
        <a:srgbClr val="FBA51F"/>
      </a:accent5>
      <a:accent6>
        <a:srgbClr val="828282"/>
      </a:accent6>
      <a:hlink>
        <a:srgbClr val="23201F"/>
      </a:hlink>
      <a:folHlink>
        <a:srgbClr val="5A5A5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2"/>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cs typeface="Arial" panose="020B0604020202020204" pitchFamily="34"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HPHC_Template_Standard_3-29-18</Template>
  <TotalTime>15834</TotalTime>
  <Words>3616</Words>
  <Application>Microsoft Macintosh PowerPoint</Application>
  <PresentationFormat>Widescreen</PresentationFormat>
  <Paragraphs>310</Paragraphs>
  <Slides>39</Slides>
  <Notes>39</Notes>
  <HiddenSlides>0</HiddenSlides>
  <MMClips>0</MMClips>
  <ScaleCrop>false</ScaleCrop>
  <HeadingPairs>
    <vt:vector size="6" baseType="variant">
      <vt:variant>
        <vt:lpstr>Fonts Used</vt:lpstr>
      </vt:variant>
      <vt:variant>
        <vt:i4>12</vt:i4>
      </vt:variant>
      <vt:variant>
        <vt:lpstr>Theme</vt:lpstr>
      </vt:variant>
      <vt:variant>
        <vt:i4>15</vt:i4>
      </vt:variant>
      <vt:variant>
        <vt:lpstr>Slide Titles</vt:lpstr>
      </vt:variant>
      <vt:variant>
        <vt:i4>39</vt:i4>
      </vt:variant>
    </vt:vector>
  </HeadingPairs>
  <TitlesOfParts>
    <vt:vector size="66" baseType="lpstr">
      <vt:lpstr>Agency FB</vt:lpstr>
      <vt:lpstr>Arial</vt:lpstr>
      <vt:lpstr>Arial Black</vt:lpstr>
      <vt:lpstr>Calibri</vt:lpstr>
      <vt:lpstr>Calibri Light</vt:lpstr>
      <vt:lpstr>Georgia</vt:lpstr>
      <vt:lpstr>Roboto</vt:lpstr>
      <vt:lpstr>Roboto Condensed</vt:lpstr>
      <vt:lpstr>Roboto-Light</vt:lpstr>
      <vt:lpstr>Roboto-Medium</vt:lpstr>
      <vt:lpstr>RobotoCondensed-Light</vt:lpstr>
      <vt:lpstr>Wingdings</vt:lpstr>
      <vt:lpstr>Covers - Core</vt:lpstr>
      <vt:lpstr>Cover - Core CoBrand</vt:lpstr>
      <vt:lpstr>Agendas</vt:lpstr>
      <vt:lpstr>Section Divider, White Background</vt:lpstr>
      <vt:lpstr>Section Dividers, Colored Backgrounds</vt:lpstr>
      <vt:lpstr>Quotes, White Background</vt:lpstr>
      <vt:lpstr>Quotes, Colored Backgrounds</vt:lpstr>
      <vt:lpstr>Content Slides</vt:lpstr>
      <vt:lpstr>Icons</vt:lpstr>
      <vt:lpstr>Biography Slides</vt:lpstr>
      <vt:lpstr>Thank You, White Background</vt:lpstr>
      <vt:lpstr>Thank You, Colored Backgrounds</vt:lpstr>
      <vt:lpstr>Disclosure</vt:lpstr>
      <vt:lpstr>Closing Slide, White</vt:lpstr>
      <vt:lpstr>Closing Slide, Burgundy</vt:lpstr>
      <vt:lpstr>Help female clients face the future with confidence</vt:lpstr>
      <vt:lpstr>Agenda</vt:lpstr>
      <vt:lpstr>PowerPoint Presentation</vt:lpstr>
      <vt:lpstr>PowerPoint Presentation</vt:lpstr>
      <vt:lpstr>Life expectancy risk</vt:lpstr>
      <vt:lpstr>PowerPoint Presentation</vt:lpstr>
      <vt:lpstr>PowerPoint Presentation</vt:lpstr>
      <vt:lpstr>PowerPoint Presentation</vt:lpstr>
      <vt:lpstr>Clients have misconceptions about LTC, such as: </vt:lpstr>
      <vt:lpstr>PowerPoint Presentation</vt:lpstr>
      <vt:lpstr>Everyone needs an LTC plan in place, including: </vt:lpstr>
      <vt:lpstr>PowerPoint Presentation</vt:lpstr>
      <vt:lpstr>Your client’s retirement plans can easily be  disrupted by a long-term care event. </vt:lpstr>
      <vt:lpstr>LTC funding options </vt:lpstr>
      <vt:lpstr>PowerPoint Presentation</vt:lpstr>
      <vt:lpstr>PowerPoint Presentation</vt:lpstr>
      <vt:lpstr>PowerPoint Presentation</vt:lpstr>
      <vt:lpstr>Allowing your client to share her personal stories can illustrate: </vt:lpstr>
      <vt:lpstr>PowerPoint Presentation</vt:lpstr>
      <vt:lpstr>Show her that LTC is more than a nursing home</vt:lpstr>
      <vt:lpstr>PowerPoint Presentation</vt:lpstr>
      <vt:lpstr>Without a plan in place, an LTC event  can take a toll on a family:</vt:lpstr>
      <vt:lpstr>PowerPoint Presentation</vt:lpstr>
      <vt:lpstr>PowerPoint Presentation</vt:lpstr>
      <vt:lpstr>By listening to her talk about her parents,  you can learn about:</vt:lpstr>
      <vt:lpstr>PowerPoint Presentation</vt:lpstr>
      <vt:lpstr>Creating a care circle for your client’s LTC needs can: </vt:lpstr>
      <vt:lpstr>PowerPoint Presentation</vt:lpstr>
      <vt:lpstr>Many clients want to protect their legacy.  </vt:lpstr>
      <vt:lpstr>PowerPoint Presentation</vt:lpstr>
      <vt:lpstr>PowerPoint Presentation</vt:lpstr>
      <vt:lpstr>Americans underestimate the cost of LTC services by half.</vt:lpstr>
      <vt:lpstr>PowerPoint Presentation</vt:lpstr>
      <vt:lpstr>PowerPoint Presentation</vt:lpstr>
      <vt:lpstr>PowerPoint Presentation</vt:lpstr>
      <vt:lpstr>PowerPoint Presentation</vt:lpstr>
      <vt:lpstr>PowerPoint Presentation</vt:lpstr>
      <vt:lpstr>PowerPoint Presentation</vt:lpstr>
      <vt:lpstr>Disclosures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dc:creator>
  <cp:lastModifiedBy>Springle, Jason M</cp:lastModifiedBy>
  <cp:revision>876</cp:revision>
  <dcterms:created xsi:type="dcterms:W3CDTF">2018-04-01T03:51:37Z</dcterms:created>
  <dcterms:modified xsi:type="dcterms:W3CDTF">2020-08-31T18:18:19Z</dcterms:modified>
</cp:coreProperties>
</file>